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d38ef48c3d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12e0b8bc046c6"/>
  </p:sldMasterIdLst>
  <p:sldIdLst>
    <p:sldId xmlns:r="http://schemas.openxmlformats.org/officeDocument/2006/relationships" id="256" r:id="R45ae5860c6eb4cd0"/>
    <p:sldId xmlns:r="http://schemas.openxmlformats.org/officeDocument/2006/relationships" id="257" r:id="R6333aabeafff44ab"/>
    <p:sldId xmlns:r="http://schemas.openxmlformats.org/officeDocument/2006/relationships" id="258" r:id="Rea799670a39b4df9"/>
    <p:sldId xmlns:r="http://schemas.openxmlformats.org/officeDocument/2006/relationships" id="259" r:id="R9683131eca86440a"/>
    <p:sldId xmlns:r="http://schemas.openxmlformats.org/officeDocument/2006/relationships" id="260" r:id="R986334986932452a"/>
    <p:sldId xmlns:r="http://schemas.openxmlformats.org/officeDocument/2006/relationships" id="261" r:id="R89140e6b2e124fd3"/>
    <p:sldId xmlns:r="http://schemas.openxmlformats.org/officeDocument/2006/relationships" id="262" r:id="Rc853d7ab086447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12e0b8bc046c6" /><Relationship Type="http://schemas.openxmlformats.org/officeDocument/2006/relationships/slide" Target="/ppt/slides/slide1.xml" Id="R45ae5860c6eb4cd0" /><Relationship Type="http://schemas.openxmlformats.org/officeDocument/2006/relationships/slide" Target="/ppt/slides/slide2.xml" Id="R6333aabeafff44ab" /><Relationship Type="http://schemas.openxmlformats.org/officeDocument/2006/relationships/slide" Target="/ppt/slides/slide3.xml" Id="Rea799670a39b4df9" /><Relationship Type="http://schemas.openxmlformats.org/officeDocument/2006/relationships/slide" Target="/ppt/slides/slide4.xml" Id="R9683131eca86440a" /><Relationship Type="http://schemas.openxmlformats.org/officeDocument/2006/relationships/slide" Target="/ppt/slides/slide5.xml" Id="R986334986932452a" /><Relationship Type="http://schemas.openxmlformats.org/officeDocument/2006/relationships/slide" Target="/ppt/slides/slide6.xml" Id="R89140e6b2e124fd3" /><Relationship Type="http://schemas.openxmlformats.org/officeDocument/2006/relationships/slide" Target="/ppt/slides/slide7.xml" Id="Rc853d7ab086447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b184ced5a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47e29ed2b42ec" /><Relationship Type="http://schemas.openxmlformats.org/officeDocument/2006/relationships/theme" Target="/ppt/slideMasters/theme/theme1.xml" Id="R085ee644f33f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47e29ed2b42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d54f70d3b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ea80a0e51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5ea2941d42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beafec42646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0ee5d2cc8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a522e8b634b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89d2cb957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164 285 103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−45 869 569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−63 737 231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1 823 771 422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2 103 652 937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ALDEN 3 AS  –  96,9 %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A HOLDING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7. etasje, 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986 980 326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