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be87952b8c4a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1a724ec0c9454d"/>
  </p:sldMasterIdLst>
  <p:sldIdLst>
    <p:sldId xmlns:r="http://schemas.openxmlformats.org/officeDocument/2006/relationships" id="256" r:id="R99a71cbaef1340f6"/>
    <p:sldId xmlns:r="http://schemas.openxmlformats.org/officeDocument/2006/relationships" id="257" r:id="Rb08cbab10fed4091"/>
    <p:sldId xmlns:r="http://schemas.openxmlformats.org/officeDocument/2006/relationships" id="258" r:id="R6f35920397c34865"/>
    <p:sldId xmlns:r="http://schemas.openxmlformats.org/officeDocument/2006/relationships" id="259" r:id="Rd46e544e606548c1"/>
    <p:sldId xmlns:r="http://schemas.openxmlformats.org/officeDocument/2006/relationships" id="260" r:id="R0202069f83e14a62"/>
    <p:sldId xmlns:r="http://schemas.openxmlformats.org/officeDocument/2006/relationships" id="261" r:id="Rf35513e94ca34b7f"/>
    <p:sldId xmlns:r="http://schemas.openxmlformats.org/officeDocument/2006/relationships" id="262" r:id="Ra1306d39b4d14e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1a724ec0c9454d" /><Relationship Type="http://schemas.openxmlformats.org/officeDocument/2006/relationships/slide" Target="/ppt/slides/slide1.xml" Id="R99a71cbaef1340f6" /><Relationship Type="http://schemas.openxmlformats.org/officeDocument/2006/relationships/slide" Target="/ppt/slides/slide2.xml" Id="Rb08cbab10fed4091" /><Relationship Type="http://schemas.openxmlformats.org/officeDocument/2006/relationships/slide" Target="/ppt/slides/slide3.xml" Id="R6f35920397c34865" /><Relationship Type="http://schemas.openxmlformats.org/officeDocument/2006/relationships/slide" Target="/ppt/slides/slide4.xml" Id="Rd46e544e606548c1" /><Relationship Type="http://schemas.openxmlformats.org/officeDocument/2006/relationships/slide" Target="/ppt/slides/slide5.xml" Id="R0202069f83e14a62" /><Relationship Type="http://schemas.openxmlformats.org/officeDocument/2006/relationships/slide" Target="/ppt/slides/slide6.xml" Id="Rf35513e94ca34b7f" /><Relationship Type="http://schemas.openxmlformats.org/officeDocument/2006/relationships/slide" Target="/ppt/slides/slide7.xml" Id="Ra1306d39b4d14e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07087a82794b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6a4da0e0d4325" /><Relationship Type="http://schemas.openxmlformats.org/officeDocument/2006/relationships/theme" Target="/ppt/slideMasters/theme/theme1.xml" Id="Rf68a9767cc6546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16a4da0e0d43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bd7ba624ee44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d7bef7e95f40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e43ef62f9144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be10d2065647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a26200085943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b56d0e78a143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e8da2c6db746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RØRLEGGERMESTER TOR DAG GULBRANDSEN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RØRLEGGERMESTER TOR DAG GULBRANDSEN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RØRLEGGERMESTER TOR DAG GULBRANDSEN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RØRLEGGERMESTER TOR DAG GULBRANDSEN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RØRLEGGERMESTER TOR DAG GULBRANDSEN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RØRLEGGERMESTER TOR DAG GULBRANDSEN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384 348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−218 587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−199 227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316 688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651 346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RØRLEGGERMESTER TOR DAG GULBRANDSEN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GULBRANDSEN SUSANN 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RØRLEGGERMESTER TOR DAG GULBRANDSEN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Hellevang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6815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986 978 372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RØRLEGGERMESTER TOR DAG GULBRANDSEN AS</a:t>
            </a:r>
          </a:p>
        </p:txBody>
      </p:sp>
    </p:spTree>
  </p:cSld>
  <p:clrMapOvr>
    <a:masterClrMapping xmlns:a="http://schemas.openxmlformats.org/drawingml/2006/main"/>
  </p:clrMapOvr>
</p:sld>
</file>