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55dc82d5d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ba2d67a6a440c"/>
  </p:sldMasterIdLst>
  <p:sldIdLst>
    <p:sldId xmlns:r="http://schemas.openxmlformats.org/officeDocument/2006/relationships" id="256" r:id="R023d950cb1ca4887"/>
    <p:sldId xmlns:r="http://schemas.openxmlformats.org/officeDocument/2006/relationships" id="257" r:id="R51eea490d1b649a5"/>
    <p:sldId xmlns:r="http://schemas.openxmlformats.org/officeDocument/2006/relationships" id="258" r:id="Rb6f61bd129cc4fce"/>
    <p:sldId xmlns:r="http://schemas.openxmlformats.org/officeDocument/2006/relationships" id="259" r:id="R2f904ad771d344b4"/>
    <p:sldId xmlns:r="http://schemas.openxmlformats.org/officeDocument/2006/relationships" id="260" r:id="R08a10ae61b9b4795"/>
    <p:sldId xmlns:r="http://schemas.openxmlformats.org/officeDocument/2006/relationships" id="261" r:id="Re6107d4529304104"/>
    <p:sldId xmlns:r="http://schemas.openxmlformats.org/officeDocument/2006/relationships" id="262" r:id="R8e9643a34dc344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ba2d67a6a440c" /><Relationship Type="http://schemas.openxmlformats.org/officeDocument/2006/relationships/slide" Target="/ppt/slides/slide1.xml" Id="R023d950cb1ca4887" /><Relationship Type="http://schemas.openxmlformats.org/officeDocument/2006/relationships/slide" Target="/ppt/slides/slide2.xml" Id="R51eea490d1b649a5" /><Relationship Type="http://schemas.openxmlformats.org/officeDocument/2006/relationships/slide" Target="/ppt/slides/slide3.xml" Id="Rb6f61bd129cc4fce" /><Relationship Type="http://schemas.openxmlformats.org/officeDocument/2006/relationships/slide" Target="/ppt/slides/slide4.xml" Id="R2f904ad771d344b4" /><Relationship Type="http://schemas.openxmlformats.org/officeDocument/2006/relationships/slide" Target="/ppt/slides/slide5.xml" Id="R08a10ae61b9b4795" /><Relationship Type="http://schemas.openxmlformats.org/officeDocument/2006/relationships/slide" Target="/ppt/slides/slide6.xml" Id="Re6107d4529304104" /><Relationship Type="http://schemas.openxmlformats.org/officeDocument/2006/relationships/slide" Target="/ppt/slides/slide7.xml" Id="R8e9643a34dc344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3fc513d68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c3e3134d482a" /><Relationship Type="http://schemas.openxmlformats.org/officeDocument/2006/relationships/theme" Target="/ppt/slideMasters/theme/theme1.xml" Id="Re5ba68f0a0c2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66c3e3134d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998ff91a2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dbeba80f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d4128e80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a34ea311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28db28acf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bb866e52547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724f098de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DRUGLI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MASKIN AS ble etablert [år] og holder til i Løkken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13 048 617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−229 354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4 558 603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10 356 728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DRUGLI JØRN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Løkkenveien 294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7332 Løkken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joern@drugli.no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986 977 295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DRUGLI MASKIN AS</a:t>
            </a:r>
          </a:p>
        </p:txBody>
      </p:sp>
    </p:spTree>
  </p:cSld>
  <p:clrMapOvr>
    <a:masterClrMapping xmlns:a="http://schemas.openxmlformats.org/drawingml/2006/main"/>
  </p:clrMapOvr>
</p:sld>
</file>