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30a94ad6264c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05f0794c724f30"/>
  </p:sldMasterIdLst>
  <p:sldIdLst>
    <p:sldId xmlns:r="http://schemas.openxmlformats.org/officeDocument/2006/relationships" id="256" r:id="R1ad71b92482949a3"/>
    <p:sldId xmlns:r="http://schemas.openxmlformats.org/officeDocument/2006/relationships" id="257" r:id="R397a8572ecc441e9"/>
    <p:sldId xmlns:r="http://schemas.openxmlformats.org/officeDocument/2006/relationships" id="258" r:id="R76cdd59d427e42ae"/>
    <p:sldId xmlns:r="http://schemas.openxmlformats.org/officeDocument/2006/relationships" id="259" r:id="R6cae8fcf831d445e"/>
    <p:sldId xmlns:r="http://schemas.openxmlformats.org/officeDocument/2006/relationships" id="260" r:id="R92a6fd58683344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5f0794c724f30" /><Relationship Type="http://schemas.openxmlformats.org/officeDocument/2006/relationships/slide" Target="/ppt/slides/slide1.xml" Id="R1ad71b92482949a3" /><Relationship Type="http://schemas.openxmlformats.org/officeDocument/2006/relationships/slide" Target="/ppt/slides/slide2.xml" Id="R397a8572ecc441e9" /><Relationship Type="http://schemas.openxmlformats.org/officeDocument/2006/relationships/slide" Target="/ppt/slides/slide3.xml" Id="R76cdd59d427e42ae" /><Relationship Type="http://schemas.openxmlformats.org/officeDocument/2006/relationships/slide" Target="/ppt/slides/slide4.xml" Id="R6cae8fcf831d445e" /><Relationship Type="http://schemas.openxmlformats.org/officeDocument/2006/relationships/slide" Target="/ppt/slides/slide5.xml" Id="R92a6fd58683344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773e7c132042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70e230a3840ca" /><Relationship Type="http://schemas.openxmlformats.org/officeDocument/2006/relationships/theme" Target="/ppt/slideMasters/theme/theme1.xml" Id="R6d592d99168b47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a70e230a3840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d93ccecda48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0c331ddc446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c2786c6bd47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04ffa256c245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477bd57f149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SCANDLIFE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SCANDLIFE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