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32fac1f4674450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ea7f028d2ab40a9"/>
  </p:sldMasterIdLst>
  <p:sldIdLst>
    <p:sldId xmlns:r="http://schemas.openxmlformats.org/officeDocument/2006/relationships" id="256" r:id="R526607881e3b4e0e"/>
    <p:sldId xmlns:r="http://schemas.openxmlformats.org/officeDocument/2006/relationships" id="257" r:id="R7cbca152ec174ae6"/>
    <p:sldId xmlns:r="http://schemas.openxmlformats.org/officeDocument/2006/relationships" id="258" r:id="R8750664fdde943b8"/>
    <p:sldId xmlns:r="http://schemas.openxmlformats.org/officeDocument/2006/relationships" id="259" r:id="Ra67fe3d95cf846a9"/>
    <p:sldId xmlns:r="http://schemas.openxmlformats.org/officeDocument/2006/relationships" id="260" r:id="R1afd2af3730f40a4"/>
    <p:sldId xmlns:r="http://schemas.openxmlformats.org/officeDocument/2006/relationships" id="261" r:id="R5fe8922e761d438e"/>
    <p:sldId xmlns:r="http://schemas.openxmlformats.org/officeDocument/2006/relationships" id="262" r:id="Ra83f8db7a5cd46e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a7f028d2ab40a9" /><Relationship Type="http://schemas.openxmlformats.org/officeDocument/2006/relationships/slide" Target="/ppt/slides/slide1.xml" Id="R526607881e3b4e0e" /><Relationship Type="http://schemas.openxmlformats.org/officeDocument/2006/relationships/slide" Target="/ppt/slides/slide2.xml" Id="R7cbca152ec174ae6" /><Relationship Type="http://schemas.openxmlformats.org/officeDocument/2006/relationships/slide" Target="/ppt/slides/slide3.xml" Id="R8750664fdde943b8" /><Relationship Type="http://schemas.openxmlformats.org/officeDocument/2006/relationships/slide" Target="/ppt/slides/slide4.xml" Id="Ra67fe3d95cf846a9" /><Relationship Type="http://schemas.openxmlformats.org/officeDocument/2006/relationships/slide" Target="/ppt/slides/slide5.xml" Id="R1afd2af3730f40a4" /><Relationship Type="http://schemas.openxmlformats.org/officeDocument/2006/relationships/slide" Target="/ppt/slides/slide6.xml" Id="R5fe8922e761d438e" /><Relationship Type="http://schemas.openxmlformats.org/officeDocument/2006/relationships/slide" Target="/ppt/slides/slide7.xml" Id="Ra83f8db7a5cd46e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82ada3cad847d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1bf3165c7b473a" /><Relationship Type="http://schemas.openxmlformats.org/officeDocument/2006/relationships/theme" Target="/ppt/slideMasters/theme/theme1.xml" Id="R3beed83bfb45462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1bf3165c7b473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8fa910f3894a0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0e85e227ed43b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e861d305864eb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37c5c43be34b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10127280f54a2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1a3058b9404f8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e5e32fb1b74fa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BLOMSTERBODEN FARVESENTER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BLOMSTERBODEN FARVESENTER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BLOMSTERBODEN FARVESENTER AS ble etablert [år] og holder til i Nord-lenangen.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BLOMSTERBODEN FARVESENTER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BLOMSTERBODEN FARVESENTER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BLOMSTERBODEN FARVESENTER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5 683 640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385 508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363 206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4 394 529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5 675 247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BLOMSTERBODEN FARVESENTER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MALVIN JENDOR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MARIANN HANSINE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ROY HUGO EGIL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BLOMSTERBODEN FARVESENTER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Lenangsstraumen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9068 Nord-lenangen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71 31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986 962 158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BLOMSTERBODEN FARVESENTER AS</a:t>
            </a:r>
          </a:p>
        </p:txBody>
      </p:sp>
    </p:spTree>
  </p:cSld>
  <p:clrMapOvr>
    <a:masterClrMapping xmlns:a="http://schemas.openxmlformats.org/drawingml/2006/main"/>
  </p:clrMapOvr>
</p:sld>
</file>