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014e8544984d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b7cf91c9bb40bf"/>
  </p:sldMasterIdLst>
  <p:sldIdLst>
    <p:sldId xmlns:r="http://schemas.openxmlformats.org/officeDocument/2006/relationships" id="256" r:id="R9957917d8cad4f3c"/>
    <p:sldId xmlns:r="http://schemas.openxmlformats.org/officeDocument/2006/relationships" id="257" r:id="Re861a27dc00f4476"/>
    <p:sldId xmlns:r="http://schemas.openxmlformats.org/officeDocument/2006/relationships" id="258" r:id="Re80f49cbe75c4f8a"/>
    <p:sldId xmlns:r="http://schemas.openxmlformats.org/officeDocument/2006/relationships" id="259" r:id="Re7aa130f74d34f3b"/>
    <p:sldId xmlns:r="http://schemas.openxmlformats.org/officeDocument/2006/relationships" id="260" r:id="R5d7853c9a2ca42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b7cf91c9bb40bf" /><Relationship Type="http://schemas.openxmlformats.org/officeDocument/2006/relationships/slide" Target="/ppt/slides/slide1.xml" Id="R9957917d8cad4f3c" /><Relationship Type="http://schemas.openxmlformats.org/officeDocument/2006/relationships/slide" Target="/ppt/slides/slide2.xml" Id="Re861a27dc00f4476" /><Relationship Type="http://schemas.openxmlformats.org/officeDocument/2006/relationships/slide" Target="/ppt/slides/slide3.xml" Id="Re80f49cbe75c4f8a" /><Relationship Type="http://schemas.openxmlformats.org/officeDocument/2006/relationships/slide" Target="/ppt/slides/slide4.xml" Id="Re7aa130f74d34f3b" /><Relationship Type="http://schemas.openxmlformats.org/officeDocument/2006/relationships/slide" Target="/ppt/slides/slide5.xml" Id="R5d7853c9a2ca42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58261281ea41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87c9945c74db2" /><Relationship Type="http://schemas.openxmlformats.org/officeDocument/2006/relationships/theme" Target="/ppt/slideMasters/theme/theme1.xml" Id="R522dd415da504a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887c9945c74d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78038cf034d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2cf89b3b74f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87cb4b4e549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943195d3a47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6c0d3980c4a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MARDANA KLÆR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MARDANA KLÆR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MARDANA KLÆR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MARDANA KLÆR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MARDANA KLÆR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MARDANA KLÆR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986 950 095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MARDANA KLÆR NORGE AS</a:t>
            </a:r>
          </a:p>
        </p:txBody>
      </p:sp>
    </p:spTree>
  </p:cSld>
  <p:clrMapOvr>
    <a:masterClrMapping xmlns:a="http://schemas.openxmlformats.org/drawingml/2006/main"/>
  </p:clrMapOvr>
</p:sld>
</file>