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5a2d5c89d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c3ca0d7a84219"/>
  </p:sldMasterIdLst>
  <p:sldIdLst>
    <p:sldId xmlns:r="http://schemas.openxmlformats.org/officeDocument/2006/relationships" id="256" r:id="R1dd3be76319d45c6"/>
    <p:sldId xmlns:r="http://schemas.openxmlformats.org/officeDocument/2006/relationships" id="257" r:id="Rf16ab2e4f2d24e6f"/>
    <p:sldId xmlns:r="http://schemas.openxmlformats.org/officeDocument/2006/relationships" id="258" r:id="R36ff86cd7f1d4480"/>
    <p:sldId xmlns:r="http://schemas.openxmlformats.org/officeDocument/2006/relationships" id="259" r:id="R8ba546404750493e"/>
    <p:sldId xmlns:r="http://schemas.openxmlformats.org/officeDocument/2006/relationships" id="260" r:id="R34ea3a6dac804436"/>
    <p:sldId xmlns:r="http://schemas.openxmlformats.org/officeDocument/2006/relationships" id="261" r:id="R86da5373efaf416b"/>
    <p:sldId xmlns:r="http://schemas.openxmlformats.org/officeDocument/2006/relationships" id="262" r:id="R10bd007289ba4c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c3ca0d7a84219" /><Relationship Type="http://schemas.openxmlformats.org/officeDocument/2006/relationships/slide" Target="/ppt/slides/slide1.xml" Id="R1dd3be76319d45c6" /><Relationship Type="http://schemas.openxmlformats.org/officeDocument/2006/relationships/slide" Target="/ppt/slides/slide2.xml" Id="Rf16ab2e4f2d24e6f" /><Relationship Type="http://schemas.openxmlformats.org/officeDocument/2006/relationships/slide" Target="/ppt/slides/slide3.xml" Id="R36ff86cd7f1d4480" /><Relationship Type="http://schemas.openxmlformats.org/officeDocument/2006/relationships/slide" Target="/ppt/slides/slide4.xml" Id="R8ba546404750493e" /><Relationship Type="http://schemas.openxmlformats.org/officeDocument/2006/relationships/slide" Target="/ppt/slides/slide5.xml" Id="R34ea3a6dac804436" /><Relationship Type="http://schemas.openxmlformats.org/officeDocument/2006/relationships/slide" Target="/ppt/slides/slide6.xml" Id="R86da5373efaf416b" /><Relationship Type="http://schemas.openxmlformats.org/officeDocument/2006/relationships/slide" Target="/ppt/slides/slide7.xml" Id="R10bd007289ba4c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7175e5fe0f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25183f63e4d6e" /><Relationship Type="http://schemas.openxmlformats.org/officeDocument/2006/relationships/theme" Target="/ppt/slideMasters/theme/theme1.xml" Id="R0d8de5d9d7b1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25183f63e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661abb429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0111b5a847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8adb6314d41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088f31be344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bd3dc3d84d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3ab18802841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8be13b1d44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