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84e90895c143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b9f45c7a704ab3"/>
  </p:sldMasterIdLst>
  <p:sldIdLst>
    <p:sldId xmlns:r="http://schemas.openxmlformats.org/officeDocument/2006/relationships" id="256" r:id="R1a6692a937364a32"/>
    <p:sldId xmlns:r="http://schemas.openxmlformats.org/officeDocument/2006/relationships" id="257" r:id="Re22d1703bccb4f76"/>
    <p:sldId xmlns:r="http://schemas.openxmlformats.org/officeDocument/2006/relationships" id="258" r:id="R60c21e0b7a1848c7"/>
    <p:sldId xmlns:r="http://schemas.openxmlformats.org/officeDocument/2006/relationships" id="259" r:id="R7834d8ab723c45ef"/>
    <p:sldId xmlns:r="http://schemas.openxmlformats.org/officeDocument/2006/relationships" id="260" r:id="R8b561e030c7641f0"/>
    <p:sldId xmlns:r="http://schemas.openxmlformats.org/officeDocument/2006/relationships" id="261" r:id="Rab1b8cb9ab214c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b9f45c7a704ab3" /><Relationship Type="http://schemas.openxmlformats.org/officeDocument/2006/relationships/slide" Target="/ppt/slides/slide1.xml" Id="R1a6692a937364a32" /><Relationship Type="http://schemas.openxmlformats.org/officeDocument/2006/relationships/slide" Target="/ppt/slides/slide2.xml" Id="Re22d1703bccb4f76" /><Relationship Type="http://schemas.openxmlformats.org/officeDocument/2006/relationships/slide" Target="/ppt/slides/slide3.xml" Id="R60c21e0b7a1848c7" /><Relationship Type="http://schemas.openxmlformats.org/officeDocument/2006/relationships/slide" Target="/ppt/slides/slide4.xml" Id="R7834d8ab723c45ef" /><Relationship Type="http://schemas.openxmlformats.org/officeDocument/2006/relationships/slide" Target="/ppt/slides/slide5.xml" Id="R8b561e030c7641f0" /><Relationship Type="http://schemas.openxmlformats.org/officeDocument/2006/relationships/slide" Target="/ppt/slides/slide6.xml" Id="Rab1b8cb9ab214c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883e6f8d7c4d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125a4664e4934" /><Relationship Type="http://schemas.openxmlformats.org/officeDocument/2006/relationships/theme" Target="/ppt/slideMasters/theme/theme1.xml" Id="R272b6c1d7d244a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d125a4664e49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681dec1214c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83e18dae540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560bc26fb42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fce37ce4c49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edf1c3f2e4b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019f4447e4d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ØBV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986 943 021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