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11d3fea8064e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bd45c0df4f4491"/>
  </p:sldMasterIdLst>
  <p:sldIdLst>
    <p:sldId xmlns:r="http://schemas.openxmlformats.org/officeDocument/2006/relationships" id="256" r:id="R8fa25291b4704a31"/>
    <p:sldId xmlns:r="http://schemas.openxmlformats.org/officeDocument/2006/relationships" id="257" r:id="Ref4fdc3066294308"/>
    <p:sldId xmlns:r="http://schemas.openxmlformats.org/officeDocument/2006/relationships" id="258" r:id="Raf09d41e193c4cd2"/>
    <p:sldId xmlns:r="http://schemas.openxmlformats.org/officeDocument/2006/relationships" id="259" r:id="R8fe5fdabff0c496e"/>
    <p:sldId xmlns:r="http://schemas.openxmlformats.org/officeDocument/2006/relationships" id="260" r:id="Rbd36c5f7d3034fe9"/>
    <p:sldId xmlns:r="http://schemas.openxmlformats.org/officeDocument/2006/relationships" id="261" r:id="R02aa77c330c74d1f"/>
    <p:sldId xmlns:r="http://schemas.openxmlformats.org/officeDocument/2006/relationships" id="262" r:id="R90fcaa513f4442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d45c0df4f4491" /><Relationship Type="http://schemas.openxmlformats.org/officeDocument/2006/relationships/slide" Target="/ppt/slides/slide1.xml" Id="R8fa25291b4704a31" /><Relationship Type="http://schemas.openxmlformats.org/officeDocument/2006/relationships/slide" Target="/ppt/slides/slide2.xml" Id="Ref4fdc3066294308" /><Relationship Type="http://schemas.openxmlformats.org/officeDocument/2006/relationships/slide" Target="/ppt/slides/slide3.xml" Id="Raf09d41e193c4cd2" /><Relationship Type="http://schemas.openxmlformats.org/officeDocument/2006/relationships/slide" Target="/ppt/slides/slide4.xml" Id="R8fe5fdabff0c496e" /><Relationship Type="http://schemas.openxmlformats.org/officeDocument/2006/relationships/slide" Target="/ppt/slides/slide5.xml" Id="Rbd36c5f7d3034fe9" /><Relationship Type="http://schemas.openxmlformats.org/officeDocument/2006/relationships/slide" Target="/ppt/slides/slide6.xml" Id="R02aa77c330c74d1f" /><Relationship Type="http://schemas.openxmlformats.org/officeDocument/2006/relationships/slide" Target="/ppt/slides/slide7.xml" Id="R90fcaa513f4442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91b9823214a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ad7096ad74b0f" /><Relationship Type="http://schemas.openxmlformats.org/officeDocument/2006/relationships/theme" Target="/ppt/slideMasters/theme/theme1.xml" Id="Rfb5b7b8a2b1f43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6ad7096ad74b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6485d0e0e46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19e75cb5d48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2c7303e954d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7e6f38b5b4a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4ba9977e84e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99d1066cc4c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d009bc5a04b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9 779 755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143 138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134 350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MARTIN  –  39,6 %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MONKEYPANTS AS  –  39,6 %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ADP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PANTER PRODUKSJONER AS  –  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SAXEGÅRD OLE-MAGNUS TVETE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jakob@bangbang.no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www.a-dep.com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986 941 266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