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64e36249d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c1ea1a3d64eb1"/>
  </p:sldMasterIdLst>
  <p:sldIdLst>
    <p:sldId xmlns:r="http://schemas.openxmlformats.org/officeDocument/2006/relationships" id="256" r:id="R0709ac5c66434f8d"/>
    <p:sldId xmlns:r="http://schemas.openxmlformats.org/officeDocument/2006/relationships" id="257" r:id="R981bc278a59b496f"/>
    <p:sldId xmlns:r="http://schemas.openxmlformats.org/officeDocument/2006/relationships" id="258" r:id="R043bcbad11064706"/>
    <p:sldId xmlns:r="http://schemas.openxmlformats.org/officeDocument/2006/relationships" id="259" r:id="R3e747e58623e4d60"/>
    <p:sldId xmlns:r="http://schemas.openxmlformats.org/officeDocument/2006/relationships" id="260" r:id="R700803112a784b7b"/>
    <p:sldId xmlns:r="http://schemas.openxmlformats.org/officeDocument/2006/relationships" id="261" r:id="Rc1c7fdc17c6644cd"/>
    <p:sldId xmlns:r="http://schemas.openxmlformats.org/officeDocument/2006/relationships" id="262" r:id="R5a92b8be8a61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c1ea1a3d64eb1" /><Relationship Type="http://schemas.openxmlformats.org/officeDocument/2006/relationships/slide" Target="/ppt/slides/slide1.xml" Id="R0709ac5c66434f8d" /><Relationship Type="http://schemas.openxmlformats.org/officeDocument/2006/relationships/slide" Target="/ppt/slides/slide2.xml" Id="R981bc278a59b496f" /><Relationship Type="http://schemas.openxmlformats.org/officeDocument/2006/relationships/slide" Target="/ppt/slides/slide3.xml" Id="R043bcbad11064706" /><Relationship Type="http://schemas.openxmlformats.org/officeDocument/2006/relationships/slide" Target="/ppt/slides/slide4.xml" Id="R3e747e58623e4d60" /><Relationship Type="http://schemas.openxmlformats.org/officeDocument/2006/relationships/slide" Target="/ppt/slides/slide5.xml" Id="R700803112a784b7b" /><Relationship Type="http://schemas.openxmlformats.org/officeDocument/2006/relationships/slide" Target="/ppt/slides/slide6.xml" Id="Rc1c7fdc17c6644cd" /><Relationship Type="http://schemas.openxmlformats.org/officeDocument/2006/relationships/slide" Target="/ppt/slides/slide7.xml" Id="R5a92b8be8a61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d56c11613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cf9bc98a474d" /><Relationship Type="http://schemas.openxmlformats.org/officeDocument/2006/relationships/theme" Target="/ppt/slideMasters/theme/theme1.xml" Id="R53ef7d4e369c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2cf9bc98a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f782419f4c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2f262417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67f4457b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e5a1f20cf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72aa314a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cfcabe794f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b171ed48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