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916a2b3eb949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16658df5b042ab"/>
  </p:sldMasterIdLst>
  <p:sldIdLst>
    <p:sldId xmlns:r="http://schemas.openxmlformats.org/officeDocument/2006/relationships" id="256" r:id="R2da15d65259d4e8c"/>
    <p:sldId xmlns:r="http://schemas.openxmlformats.org/officeDocument/2006/relationships" id="257" r:id="R219b0db51665419a"/>
    <p:sldId xmlns:r="http://schemas.openxmlformats.org/officeDocument/2006/relationships" id="258" r:id="R528a4fcfc58a4630"/>
    <p:sldId xmlns:r="http://schemas.openxmlformats.org/officeDocument/2006/relationships" id="259" r:id="Rb4f7cfb6d22042bf"/>
    <p:sldId xmlns:r="http://schemas.openxmlformats.org/officeDocument/2006/relationships" id="260" r:id="R1f7b7d85da504d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16658df5b042ab" /><Relationship Type="http://schemas.openxmlformats.org/officeDocument/2006/relationships/slide" Target="/ppt/slides/slide1.xml" Id="R2da15d65259d4e8c" /><Relationship Type="http://schemas.openxmlformats.org/officeDocument/2006/relationships/slide" Target="/ppt/slides/slide2.xml" Id="R219b0db51665419a" /><Relationship Type="http://schemas.openxmlformats.org/officeDocument/2006/relationships/slide" Target="/ppt/slides/slide3.xml" Id="R528a4fcfc58a4630" /><Relationship Type="http://schemas.openxmlformats.org/officeDocument/2006/relationships/slide" Target="/ppt/slides/slide4.xml" Id="Rb4f7cfb6d22042bf" /><Relationship Type="http://schemas.openxmlformats.org/officeDocument/2006/relationships/slide" Target="/ppt/slides/slide5.xml" Id="R1f7b7d85da504d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945756089f4d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3dde9168d4542" /><Relationship Type="http://schemas.openxmlformats.org/officeDocument/2006/relationships/theme" Target="/ppt/slideMasters/theme/theme1.xml" Id="Rcfbb0a30e524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23dde9168d45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70d575cb142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c66db82f349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b545b1c6944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2fb52932b45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59308b22c47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ONSITE COMMUNICATION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ONSITE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ONSITE COMMUNICATION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ONSITE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ONSITE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ONSITE COMMUNICATION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986 934 936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ONSITE COMMUNICATION AS</a:t>
            </a:r>
          </a:p>
        </p:txBody>
      </p:sp>
    </p:spTree>
  </p:cSld>
  <p:clrMapOvr>
    <a:masterClrMapping xmlns:a="http://schemas.openxmlformats.org/drawingml/2006/main"/>
  </p:clrMapOvr>
</p:sld>
</file>