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3138d94d9643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4dbd0f85f14c23"/>
  </p:sldMasterIdLst>
  <p:sldIdLst>
    <p:sldId xmlns:r="http://schemas.openxmlformats.org/officeDocument/2006/relationships" id="256" r:id="Rd5abb7c5c81d43fc"/>
    <p:sldId xmlns:r="http://schemas.openxmlformats.org/officeDocument/2006/relationships" id="257" r:id="R3f10730850724f17"/>
    <p:sldId xmlns:r="http://schemas.openxmlformats.org/officeDocument/2006/relationships" id="258" r:id="Rc73d734a7d8d4312"/>
    <p:sldId xmlns:r="http://schemas.openxmlformats.org/officeDocument/2006/relationships" id="259" r:id="R64b96eeb61e64344"/>
    <p:sldId xmlns:r="http://schemas.openxmlformats.org/officeDocument/2006/relationships" id="260" r:id="R7151b203584947ab"/>
    <p:sldId xmlns:r="http://schemas.openxmlformats.org/officeDocument/2006/relationships" id="261" r:id="Rfd0701f76db54f43"/>
    <p:sldId xmlns:r="http://schemas.openxmlformats.org/officeDocument/2006/relationships" id="262" r:id="Rc8c0dcef40c545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4dbd0f85f14c23" /><Relationship Type="http://schemas.openxmlformats.org/officeDocument/2006/relationships/slide" Target="/ppt/slides/slide1.xml" Id="Rd5abb7c5c81d43fc" /><Relationship Type="http://schemas.openxmlformats.org/officeDocument/2006/relationships/slide" Target="/ppt/slides/slide2.xml" Id="R3f10730850724f17" /><Relationship Type="http://schemas.openxmlformats.org/officeDocument/2006/relationships/slide" Target="/ppt/slides/slide3.xml" Id="Rc73d734a7d8d4312" /><Relationship Type="http://schemas.openxmlformats.org/officeDocument/2006/relationships/slide" Target="/ppt/slides/slide4.xml" Id="R64b96eeb61e64344" /><Relationship Type="http://schemas.openxmlformats.org/officeDocument/2006/relationships/slide" Target="/ppt/slides/slide5.xml" Id="R7151b203584947ab" /><Relationship Type="http://schemas.openxmlformats.org/officeDocument/2006/relationships/slide" Target="/ppt/slides/slide6.xml" Id="Rfd0701f76db54f43" /><Relationship Type="http://schemas.openxmlformats.org/officeDocument/2006/relationships/slide" Target="/ppt/slides/slide7.xml" Id="Rc8c0dcef40c545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1ae4523d5f45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f9ee9437fe4096" /><Relationship Type="http://schemas.openxmlformats.org/officeDocument/2006/relationships/theme" Target="/ppt/slideMasters/theme/theme1.xml" Id="Rb6715225e8fc4c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f9ee9437fe40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6b79bb21dd4f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49b2aeec2c4b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0ad8921f7143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45702ecde546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562668402142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d9c8a423014f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e5de60c79348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LM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−1 004 561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22 950 777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81 075 394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81 534 765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MØLBACH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Inkognitogata 43, H0702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12 70 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moelbach@online.no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986 934 219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LM INVEST AS</a:t>
            </a:r>
          </a:p>
        </p:txBody>
      </p:sp>
    </p:spTree>
  </p:cSld>
  <p:clrMapOvr>
    <a:masterClrMapping xmlns:a="http://schemas.openxmlformats.org/drawingml/2006/main"/>
  </p:clrMapOvr>
</p:sld>
</file>