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95e3208bcf4c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814272b4334763"/>
  </p:sldMasterIdLst>
  <p:sldIdLst>
    <p:sldId xmlns:r="http://schemas.openxmlformats.org/officeDocument/2006/relationships" id="256" r:id="Rd665470fd9c248f5"/>
    <p:sldId xmlns:r="http://schemas.openxmlformats.org/officeDocument/2006/relationships" id="257" r:id="R48e333e0176a4f9f"/>
    <p:sldId xmlns:r="http://schemas.openxmlformats.org/officeDocument/2006/relationships" id="258" r:id="R5d6c8cf183fe4889"/>
    <p:sldId xmlns:r="http://schemas.openxmlformats.org/officeDocument/2006/relationships" id="259" r:id="Rac2ca2e19c3c4371"/>
    <p:sldId xmlns:r="http://schemas.openxmlformats.org/officeDocument/2006/relationships" id="260" r:id="Rab38c74b2bca42da"/>
    <p:sldId xmlns:r="http://schemas.openxmlformats.org/officeDocument/2006/relationships" id="261" r:id="R111ad69690ba4e81"/>
    <p:sldId xmlns:r="http://schemas.openxmlformats.org/officeDocument/2006/relationships" id="262" r:id="R5becca6a8e4c44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14272b4334763" /><Relationship Type="http://schemas.openxmlformats.org/officeDocument/2006/relationships/slide" Target="/ppt/slides/slide1.xml" Id="Rd665470fd9c248f5" /><Relationship Type="http://schemas.openxmlformats.org/officeDocument/2006/relationships/slide" Target="/ppt/slides/slide2.xml" Id="R48e333e0176a4f9f" /><Relationship Type="http://schemas.openxmlformats.org/officeDocument/2006/relationships/slide" Target="/ppt/slides/slide3.xml" Id="R5d6c8cf183fe4889" /><Relationship Type="http://schemas.openxmlformats.org/officeDocument/2006/relationships/slide" Target="/ppt/slides/slide4.xml" Id="Rac2ca2e19c3c4371" /><Relationship Type="http://schemas.openxmlformats.org/officeDocument/2006/relationships/slide" Target="/ppt/slides/slide5.xml" Id="Rab38c74b2bca42da" /><Relationship Type="http://schemas.openxmlformats.org/officeDocument/2006/relationships/slide" Target="/ppt/slides/slide6.xml" Id="R111ad69690ba4e81" /><Relationship Type="http://schemas.openxmlformats.org/officeDocument/2006/relationships/slide" Target="/ppt/slides/slide7.xml" Id="R5becca6a8e4c44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797ad733c41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687f2597b4f96" /><Relationship Type="http://schemas.openxmlformats.org/officeDocument/2006/relationships/theme" Target="/ppt/slideMasters/theme/theme1.xml" Id="Re5434c88ac39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0687f2597b4f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4ace4a611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b30a10c447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df8c0d139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3698fa279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3efd6ad87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bf2afd5db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6005f247948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RIGEDALEN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RIGEDALEN 10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1 352 172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1 193 809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7 138 548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&amp; ARNE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Rigedalen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01 45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krisbj@online.no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RIGEDALEN 10 AS</a:t>
            </a:r>
          </a:p>
        </p:txBody>
      </p:sp>
    </p:spTree>
  </p:cSld>
  <p:clrMapOvr>
    <a:masterClrMapping xmlns:a="http://schemas.openxmlformats.org/drawingml/2006/main"/>
  </p:clrMapOvr>
</p:sld>
</file>