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a17baad25c40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c5ed42deb44c17"/>
  </p:sldMasterIdLst>
  <p:sldIdLst>
    <p:sldId xmlns:r="http://schemas.openxmlformats.org/officeDocument/2006/relationships" id="256" r:id="Ra365812c60374171"/>
    <p:sldId xmlns:r="http://schemas.openxmlformats.org/officeDocument/2006/relationships" id="257" r:id="Rb2d8bcd9d29b486e"/>
    <p:sldId xmlns:r="http://schemas.openxmlformats.org/officeDocument/2006/relationships" id="258" r:id="Rf3b8b1fba7944ac1"/>
    <p:sldId xmlns:r="http://schemas.openxmlformats.org/officeDocument/2006/relationships" id="259" r:id="Rac62488f8c124e92"/>
    <p:sldId xmlns:r="http://schemas.openxmlformats.org/officeDocument/2006/relationships" id="260" r:id="Rc2b64c8ec77a4dab"/>
    <p:sldId xmlns:r="http://schemas.openxmlformats.org/officeDocument/2006/relationships" id="261" r:id="R3b0da52cf37845e6"/>
    <p:sldId xmlns:r="http://schemas.openxmlformats.org/officeDocument/2006/relationships" id="262" r:id="R7430932a357340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c5ed42deb44c17" /><Relationship Type="http://schemas.openxmlformats.org/officeDocument/2006/relationships/slide" Target="/ppt/slides/slide1.xml" Id="Ra365812c60374171" /><Relationship Type="http://schemas.openxmlformats.org/officeDocument/2006/relationships/slide" Target="/ppt/slides/slide2.xml" Id="Rb2d8bcd9d29b486e" /><Relationship Type="http://schemas.openxmlformats.org/officeDocument/2006/relationships/slide" Target="/ppt/slides/slide3.xml" Id="Rf3b8b1fba7944ac1" /><Relationship Type="http://schemas.openxmlformats.org/officeDocument/2006/relationships/slide" Target="/ppt/slides/slide4.xml" Id="Rac62488f8c124e92" /><Relationship Type="http://schemas.openxmlformats.org/officeDocument/2006/relationships/slide" Target="/ppt/slides/slide5.xml" Id="Rc2b64c8ec77a4dab" /><Relationship Type="http://schemas.openxmlformats.org/officeDocument/2006/relationships/slide" Target="/ppt/slides/slide6.xml" Id="R3b0da52cf37845e6" /><Relationship Type="http://schemas.openxmlformats.org/officeDocument/2006/relationships/slide" Target="/ppt/slides/slide7.xml" Id="R7430932a357340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f6b43ab6b646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cb9440b884695" /><Relationship Type="http://schemas.openxmlformats.org/officeDocument/2006/relationships/theme" Target="/ppt/slideMasters/theme/theme1.xml" Id="Rd6c9c357bed64b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dcb9440b8846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09f214b5e41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64fb89b994b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420725be84e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60c5e37a445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865a80d714a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48de4d2b747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9ca277f6b4b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 COMMUNICATION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 COMMUNICATION AS ble etablert [år] og holder til i Nesoddtangen.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310 534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2 602 658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U-TURN VENTURES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Brandeggen, Munkefaret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1456 Nesoddtangen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www.xtrainvestor.com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986 921 508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 COMMUNICATION AS</a:t>
            </a:r>
          </a:p>
        </p:txBody>
      </p:sp>
    </p:spTree>
  </p:cSld>
  <p:clrMapOvr>
    <a:masterClrMapping xmlns:a="http://schemas.openxmlformats.org/drawingml/2006/main"/>
  </p:clrMapOvr>
</p:sld>
</file>