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1afcc7649b44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5a163c6c2a435c"/>
  </p:sldMasterIdLst>
  <p:sldIdLst>
    <p:sldId xmlns:r="http://schemas.openxmlformats.org/officeDocument/2006/relationships" id="256" r:id="R8e7cce97820348b2"/>
    <p:sldId xmlns:r="http://schemas.openxmlformats.org/officeDocument/2006/relationships" id="257" r:id="R428908ba4d084404"/>
    <p:sldId xmlns:r="http://schemas.openxmlformats.org/officeDocument/2006/relationships" id="258" r:id="Rcbf08f35b3e34ebb"/>
    <p:sldId xmlns:r="http://schemas.openxmlformats.org/officeDocument/2006/relationships" id="259" r:id="Re8c696b32ba7474b"/>
    <p:sldId xmlns:r="http://schemas.openxmlformats.org/officeDocument/2006/relationships" id="260" r:id="Rd2ebd0210051492f"/>
    <p:sldId xmlns:r="http://schemas.openxmlformats.org/officeDocument/2006/relationships" id="261" r:id="R06b0c428aac5420a"/>
    <p:sldId xmlns:r="http://schemas.openxmlformats.org/officeDocument/2006/relationships" id="262" r:id="R03fe82c498dc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a163c6c2a435c" /><Relationship Type="http://schemas.openxmlformats.org/officeDocument/2006/relationships/slide" Target="/ppt/slides/slide1.xml" Id="R8e7cce97820348b2" /><Relationship Type="http://schemas.openxmlformats.org/officeDocument/2006/relationships/slide" Target="/ppt/slides/slide2.xml" Id="R428908ba4d084404" /><Relationship Type="http://schemas.openxmlformats.org/officeDocument/2006/relationships/slide" Target="/ppt/slides/slide3.xml" Id="Rcbf08f35b3e34ebb" /><Relationship Type="http://schemas.openxmlformats.org/officeDocument/2006/relationships/slide" Target="/ppt/slides/slide4.xml" Id="Re8c696b32ba7474b" /><Relationship Type="http://schemas.openxmlformats.org/officeDocument/2006/relationships/slide" Target="/ppt/slides/slide5.xml" Id="Rd2ebd0210051492f" /><Relationship Type="http://schemas.openxmlformats.org/officeDocument/2006/relationships/slide" Target="/ppt/slides/slide6.xml" Id="R06b0c428aac5420a" /><Relationship Type="http://schemas.openxmlformats.org/officeDocument/2006/relationships/slide" Target="/ppt/slides/slide7.xml" Id="R03fe82c498dc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8b0772c8e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bdf98eaad4b2d" /><Relationship Type="http://schemas.openxmlformats.org/officeDocument/2006/relationships/theme" Target="/ppt/slideMasters/theme/theme1.xml" Id="R5045020fe1c2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3bdf98eaad4b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5853678984f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7237a841d41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88e8f26ca4e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218cb729243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9aa431f0845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83515b071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97463ec0d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TAKO-INVEST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TAKO-INVEST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3 257 742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17 757 757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57 002 095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PECA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MAKO-INVEST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MATHIASSEN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TK-INVEST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Katralveien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1813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45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986 919 953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