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3637da165a4c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992e7792b74783"/>
  </p:sldMasterIdLst>
  <p:sldIdLst>
    <p:sldId xmlns:r="http://schemas.openxmlformats.org/officeDocument/2006/relationships" id="256" r:id="R7c9d43daffad4c8a"/>
    <p:sldId xmlns:r="http://schemas.openxmlformats.org/officeDocument/2006/relationships" id="257" r:id="Rb5ef40c98b3248a5"/>
    <p:sldId xmlns:r="http://schemas.openxmlformats.org/officeDocument/2006/relationships" id="258" r:id="Rd784ab0c80464e67"/>
    <p:sldId xmlns:r="http://schemas.openxmlformats.org/officeDocument/2006/relationships" id="259" r:id="R103feed70f1e4f65"/>
    <p:sldId xmlns:r="http://schemas.openxmlformats.org/officeDocument/2006/relationships" id="260" r:id="R1d03ffba7a7e4c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992e7792b74783" /><Relationship Type="http://schemas.openxmlformats.org/officeDocument/2006/relationships/slide" Target="/ppt/slides/slide1.xml" Id="R7c9d43daffad4c8a" /><Relationship Type="http://schemas.openxmlformats.org/officeDocument/2006/relationships/slide" Target="/ppt/slides/slide2.xml" Id="Rb5ef40c98b3248a5" /><Relationship Type="http://schemas.openxmlformats.org/officeDocument/2006/relationships/slide" Target="/ppt/slides/slide3.xml" Id="Rd784ab0c80464e67" /><Relationship Type="http://schemas.openxmlformats.org/officeDocument/2006/relationships/slide" Target="/ppt/slides/slide4.xml" Id="R103feed70f1e4f65" /><Relationship Type="http://schemas.openxmlformats.org/officeDocument/2006/relationships/slide" Target="/ppt/slides/slide5.xml" Id="R1d03ffba7a7e4c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154dc8d0424d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c32d0bc254def" /><Relationship Type="http://schemas.openxmlformats.org/officeDocument/2006/relationships/theme" Target="/ppt/slideMasters/theme/theme1.xml" Id="R6bc805cdbcb144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3c32d0bc254d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a3fb06e0f45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8eb7f444543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50d6dbc424f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a5b9a3cb644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96e73aab544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TORNEROSE GAVER OG BLOMSTER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TORNEROSE GAVER OG BLOMSTER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TORNEROSE GAVER OG BLOMSTER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TORNEROSE GAVER OG BLOMSTER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TORNEROSE GAVER OG BLOMSTER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TORNEROSE GAVER OG BLOMSTER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986 917 365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TORNEROSE GAVER OG BLOMSTER AS</a:t>
            </a:r>
          </a:p>
        </p:txBody>
      </p:sp>
    </p:spTree>
  </p:cSld>
  <p:clrMapOvr>
    <a:masterClrMapping xmlns:a="http://schemas.openxmlformats.org/drawingml/2006/main"/>
  </p:clrMapOvr>
</p:sld>
</file>