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50e59b68ce4c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2b34cddbd646e8"/>
  </p:sldMasterIdLst>
  <p:sldIdLst>
    <p:sldId xmlns:r="http://schemas.openxmlformats.org/officeDocument/2006/relationships" id="256" r:id="Rca14aba1bed64fa4"/>
    <p:sldId xmlns:r="http://schemas.openxmlformats.org/officeDocument/2006/relationships" id="257" r:id="Rb04697a0bb5e43c6"/>
    <p:sldId xmlns:r="http://schemas.openxmlformats.org/officeDocument/2006/relationships" id="258" r:id="R03eb0167444a4bd5"/>
    <p:sldId xmlns:r="http://schemas.openxmlformats.org/officeDocument/2006/relationships" id="259" r:id="Rdc9560a045284dd3"/>
    <p:sldId xmlns:r="http://schemas.openxmlformats.org/officeDocument/2006/relationships" id="260" r:id="R4d0254e42e3a4a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2b34cddbd646e8" /><Relationship Type="http://schemas.openxmlformats.org/officeDocument/2006/relationships/slide" Target="/ppt/slides/slide1.xml" Id="Rca14aba1bed64fa4" /><Relationship Type="http://schemas.openxmlformats.org/officeDocument/2006/relationships/slide" Target="/ppt/slides/slide2.xml" Id="Rb04697a0bb5e43c6" /><Relationship Type="http://schemas.openxmlformats.org/officeDocument/2006/relationships/slide" Target="/ppt/slides/slide3.xml" Id="R03eb0167444a4bd5" /><Relationship Type="http://schemas.openxmlformats.org/officeDocument/2006/relationships/slide" Target="/ppt/slides/slide4.xml" Id="Rdc9560a045284dd3" /><Relationship Type="http://schemas.openxmlformats.org/officeDocument/2006/relationships/slide" Target="/ppt/slides/slide5.xml" Id="R4d0254e42e3a4a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58be16f85841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1c2010bb84351" /><Relationship Type="http://schemas.openxmlformats.org/officeDocument/2006/relationships/theme" Target="/ppt/slideMasters/theme/theme1.xml" Id="R06659a24e44942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11c2010bb843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079fcec0840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09c9e542e42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4113fd4b943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cb863923d46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5153ebc134a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CREDOKIRKEN KONGSBERG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CREDOKIRKEN KONGSBERG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CREDOKIRKEN KONGSBERG ble etablert [år] og holder til i Kongsberg.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CREDOKIRKEN KONGSBERG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CREDOKIRKEN KONGSBERG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CREDOKIRKEN KONGSBERG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Skolegata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3611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post@bibelsenteret.no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986 916 768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CREDOKIRKEN KONGSBERG</a:t>
            </a:r>
          </a:p>
        </p:txBody>
      </p:sp>
    </p:spTree>
  </p:cSld>
  <p:clrMapOvr>
    <a:masterClrMapping xmlns:a="http://schemas.openxmlformats.org/drawingml/2006/main"/>
  </p:clrMapOvr>
</p:sld>
</file>