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e27893a0f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9eb2aaf674959"/>
  </p:sldMasterIdLst>
  <p:sldIdLst>
    <p:sldId xmlns:r="http://schemas.openxmlformats.org/officeDocument/2006/relationships" id="256" r:id="Rf8ab1674a86b47df"/>
    <p:sldId xmlns:r="http://schemas.openxmlformats.org/officeDocument/2006/relationships" id="257" r:id="R77ee685944a7456b"/>
    <p:sldId xmlns:r="http://schemas.openxmlformats.org/officeDocument/2006/relationships" id="258" r:id="R2f446b720ff34f84"/>
    <p:sldId xmlns:r="http://schemas.openxmlformats.org/officeDocument/2006/relationships" id="259" r:id="Rd359daef3f1949dd"/>
    <p:sldId xmlns:r="http://schemas.openxmlformats.org/officeDocument/2006/relationships" id="260" r:id="R05f24308cde94fbf"/>
    <p:sldId xmlns:r="http://schemas.openxmlformats.org/officeDocument/2006/relationships" id="261" r:id="Re59568cbc7b648d6"/>
    <p:sldId xmlns:r="http://schemas.openxmlformats.org/officeDocument/2006/relationships" id="262" r:id="R26e0585006d74d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9eb2aaf674959" /><Relationship Type="http://schemas.openxmlformats.org/officeDocument/2006/relationships/slide" Target="/ppt/slides/slide1.xml" Id="Rf8ab1674a86b47df" /><Relationship Type="http://schemas.openxmlformats.org/officeDocument/2006/relationships/slide" Target="/ppt/slides/slide2.xml" Id="R77ee685944a7456b" /><Relationship Type="http://schemas.openxmlformats.org/officeDocument/2006/relationships/slide" Target="/ppt/slides/slide3.xml" Id="R2f446b720ff34f84" /><Relationship Type="http://schemas.openxmlformats.org/officeDocument/2006/relationships/slide" Target="/ppt/slides/slide4.xml" Id="Rd359daef3f1949dd" /><Relationship Type="http://schemas.openxmlformats.org/officeDocument/2006/relationships/slide" Target="/ppt/slides/slide5.xml" Id="R05f24308cde94fbf" /><Relationship Type="http://schemas.openxmlformats.org/officeDocument/2006/relationships/slide" Target="/ppt/slides/slide6.xml" Id="Re59568cbc7b648d6" /><Relationship Type="http://schemas.openxmlformats.org/officeDocument/2006/relationships/slide" Target="/ppt/slides/slide7.xml" Id="R26e0585006d74d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5e499da70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3e40142b4c6b" /><Relationship Type="http://schemas.openxmlformats.org/officeDocument/2006/relationships/theme" Target="/ppt/slideMasters/theme/theme1.xml" Id="R8c6c59bcb310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13e40142b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c8e60ea2f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24bc502e9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691f3950f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03d8a53e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27b99f250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ea340ea1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0e1e61d02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TYSNES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TYSNES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61 420 438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4 013 329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3 459 132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22 490 409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spar.tysnes@ngbutikk.net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986 912 878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