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44ad228ad642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06ae21c7fe475c"/>
  </p:sldMasterIdLst>
  <p:sldIdLst>
    <p:sldId xmlns:r="http://schemas.openxmlformats.org/officeDocument/2006/relationships" id="256" r:id="R390173ebe5764a48"/>
    <p:sldId xmlns:r="http://schemas.openxmlformats.org/officeDocument/2006/relationships" id="257" r:id="R2527ae30187c490b"/>
    <p:sldId xmlns:r="http://schemas.openxmlformats.org/officeDocument/2006/relationships" id="258" r:id="R70fd7142f9164513"/>
    <p:sldId xmlns:r="http://schemas.openxmlformats.org/officeDocument/2006/relationships" id="259" r:id="R2a2956a708174051"/>
    <p:sldId xmlns:r="http://schemas.openxmlformats.org/officeDocument/2006/relationships" id="260" r:id="Rbf8c192be67f4e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06ae21c7fe475c" /><Relationship Type="http://schemas.openxmlformats.org/officeDocument/2006/relationships/slide" Target="/ppt/slides/slide1.xml" Id="R390173ebe5764a48" /><Relationship Type="http://schemas.openxmlformats.org/officeDocument/2006/relationships/slide" Target="/ppt/slides/slide2.xml" Id="R2527ae30187c490b" /><Relationship Type="http://schemas.openxmlformats.org/officeDocument/2006/relationships/slide" Target="/ppt/slides/slide3.xml" Id="R70fd7142f9164513" /><Relationship Type="http://schemas.openxmlformats.org/officeDocument/2006/relationships/slide" Target="/ppt/slides/slide4.xml" Id="R2a2956a708174051" /><Relationship Type="http://schemas.openxmlformats.org/officeDocument/2006/relationships/slide" Target="/ppt/slides/slide5.xml" Id="Rbf8c192be67f4e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9c75f5044340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b04789ba8417a" /><Relationship Type="http://schemas.openxmlformats.org/officeDocument/2006/relationships/theme" Target="/ppt/slideMasters/theme/theme1.xml" Id="R8d3f9accc4b943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fb04789ba841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5540b549f48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059c77b6a45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a0bbd86884a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3f3c2968844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e0cb4c02d49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MX-SPORT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MX-SPORT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986 903 313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