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fa5a05e1846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66788e0e141a6"/>
  </p:sldMasterIdLst>
  <p:sldIdLst>
    <p:sldId xmlns:r="http://schemas.openxmlformats.org/officeDocument/2006/relationships" id="256" r:id="R96f7db329cd643e2"/>
    <p:sldId xmlns:r="http://schemas.openxmlformats.org/officeDocument/2006/relationships" id="257" r:id="R891201bb521d48e0"/>
    <p:sldId xmlns:r="http://schemas.openxmlformats.org/officeDocument/2006/relationships" id="258" r:id="Rb675dcb40c0043cd"/>
    <p:sldId xmlns:r="http://schemas.openxmlformats.org/officeDocument/2006/relationships" id="259" r:id="Re8ff436bc0c54ec5"/>
    <p:sldId xmlns:r="http://schemas.openxmlformats.org/officeDocument/2006/relationships" id="260" r:id="R296ecc6f6714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66788e0e141a6" /><Relationship Type="http://schemas.openxmlformats.org/officeDocument/2006/relationships/slide" Target="/ppt/slides/slide1.xml" Id="R96f7db329cd643e2" /><Relationship Type="http://schemas.openxmlformats.org/officeDocument/2006/relationships/slide" Target="/ppt/slides/slide2.xml" Id="R891201bb521d48e0" /><Relationship Type="http://schemas.openxmlformats.org/officeDocument/2006/relationships/slide" Target="/ppt/slides/slide3.xml" Id="Rb675dcb40c0043cd" /><Relationship Type="http://schemas.openxmlformats.org/officeDocument/2006/relationships/slide" Target="/ppt/slides/slide4.xml" Id="Re8ff436bc0c54ec5" /><Relationship Type="http://schemas.openxmlformats.org/officeDocument/2006/relationships/slide" Target="/ppt/slides/slide5.xml" Id="R296ecc6f6714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dd5099595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ed69dda94249" /><Relationship Type="http://schemas.openxmlformats.org/officeDocument/2006/relationships/theme" Target="/ppt/slideMasters/theme/theme1.xml" Id="Radf8481be8f0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4ed69dda9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9734709ad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81b7f7a6a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75d0a636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7ac53a8d7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22e78f439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TREND Z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TREND Z 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986 902 066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Z FRISØR AS</a:t>
            </a:r>
          </a:p>
        </p:txBody>
      </p:sp>
    </p:spTree>
  </p:cSld>
  <p:clrMapOvr>
    <a:masterClrMapping xmlns:a="http://schemas.openxmlformats.org/drawingml/2006/main"/>
  </p:clrMapOvr>
</p:sld>
</file>