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6079ad1dab4e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fbbc6c54404097"/>
  </p:sldMasterIdLst>
  <p:sldIdLst>
    <p:sldId xmlns:r="http://schemas.openxmlformats.org/officeDocument/2006/relationships" id="256" r:id="R209f86b867cc4fa5"/>
    <p:sldId xmlns:r="http://schemas.openxmlformats.org/officeDocument/2006/relationships" id="257" r:id="R9d38924fa1f24b38"/>
    <p:sldId xmlns:r="http://schemas.openxmlformats.org/officeDocument/2006/relationships" id="258" r:id="Rc071e374cf8147bc"/>
    <p:sldId xmlns:r="http://schemas.openxmlformats.org/officeDocument/2006/relationships" id="259" r:id="Rdcd62a91f1244d16"/>
    <p:sldId xmlns:r="http://schemas.openxmlformats.org/officeDocument/2006/relationships" id="260" r:id="R797d219a8cc143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fbbc6c54404097" /><Relationship Type="http://schemas.openxmlformats.org/officeDocument/2006/relationships/slide" Target="/ppt/slides/slide1.xml" Id="R209f86b867cc4fa5" /><Relationship Type="http://schemas.openxmlformats.org/officeDocument/2006/relationships/slide" Target="/ppt/slides/slide2.xml" Id="R9d38924fa1f24b38" /><Relationship Type="http://schemas.openxmlformats.org/officeDocument/2006/relationships/slide" Target="/ppt/slides/slide3.xml" Id="Rc071e374cf8147bc" /><Relationship Type="http://schemas.openxmlformats.org/officeDocument/2006/relationships/slide" Target="/ppt/slides/slide4.xml" Id="Rdcd62a91f1244d16" /><Relationship Type="http://schemas.openxmlformats.org/officeDocument/2006/relationships/slide" Target="/ppt/slides/slide5.xml" Id="R797d219a8cc143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3fa39692754e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8e8106d5a4ba7" /><Relationship Type="http://schemas.openxmlformats.org/officeDocument/2006/relationships/theme" Target="/ppt/slideMasters/theme/theme1.xml" Id="Rc0e616f6d86042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f8e8106d5a4b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4d0d9a06e43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c062e8a4e4f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2349628c74e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8e56a0e194f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45136378f48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SJØBODUTVIKLING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SJØBODUTVIKLING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986 890 939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