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1f6f659b854a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e17824ce654ba8"/>
  </p:sldMasterIdLst>
  <p:sldIdLst>
    <p:sldId xmlns:r="http://schemas.openxmlformats.org/officeDocument/2006/relationships" id="256" r:id="R33733df7215b432c"/>
    <p:sldId xmlns:r="http://schemas.openxmlformats.org/officeDocument/2006/relationships" id="257" r:id="Rb1879c2c649d4290"/>
    <p:sldId xmlns:r="http://schemas.openxmlformats.org/officeDocument/2006/relationships" id="258" r:id="R1c51229db24c4c38"/>
    <p:sldId xmlns:r="http://schemas.openxmlformats.org/officeDocument/2006/relationships" id="259" r:id="R091fc1aafbe54b36"/>
    <p:sldId xmlns:r="http://schemas.openxmlformats.org/officeDocument/2006/relationships" id="260" r:id="R2eb3255842cf42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17824ce654ba8" /><Relationship Type="http://schemas.openxmlformats.org/officeDocument/2006/relationships/slide" Target="/ppt/slides/slide1.xml" Id="R33733df7215b432c" /><Relationship Type="http://schemas.openxmlformats.org/officeDocument/2006/relationships/slide" Target="/ppt/slides/slide2.xml" Id="Rb1879c2c649d4290" /><Relationship Type="http://schemas.openxmlformats.org/officeDocument/2006/relationships/slide" Target="/ppt/slides/slide3.xml" Id="R1c51229db24c4c38" /><Relationship Type="http://schemas.openxmlformats.org/officeDocument/2006/relationships/slide" Target="/ppt/slides/slide4.xml" Id="R091fc1aafbe54b36" /><Relationship Type="http://schemas.openxmlformats.org/officeDocument/2006/relationships/slide" Target="/ppt/slides/slide5.xml" Id="R2eb3255842cf42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687d8c39649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7642e30fe4fe6" /><Relationship Type="http://schemas.openxmlformats.org/officeDocument/2006/relationships/theme" Target="/ppt/slideMasters/theme/theme1.xml" Id="Re46a32c6702144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7642e30fe4f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f9336588442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e8d695b6449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e93a1affe41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e94bcfea84c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22f8d84ff42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HUNDREOGTO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HUNDREOGTO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