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3be913cc9c4d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8233a54da44962"/>
  </p:sldMasterIdLst>
  <p:sldIdLst>
    <p:sldId xmlns:r="http://schemas.openxmlformats.org/officeDocument/2006/relationships" id="256" r:id="R61d684c4c2154fa2"/>
    <p:sldId xmlns:r="http://schemas.openxmlformats.org/officeDocument/2006/relationships" id="257" r:id="R4bc08e9040a64f8d"/>
    <p:sldId xmlns:r="http://schemas.openxmlformats.org/officeDocument/2006/relationships" id="258" r:id="R22f87b04f7bf4c0c"/>
    <p:sldId xmlns:r="http://schemas.openxmlformats.org/officeDocument/2006/relationships" id="259" r:id="R23aa82438b9a407b"/>
    <p:sldId xmlns:r="http://schemas.openxmlformats.org/officeDocument/2006/relationships" id="260" r:id="R5c37c1acb6374d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8233a54da44962" /><Relationship Type="http://schemas.openxmlformats.org/officeDocument/2006/relationships/slide" Target="/ppt/slides/slide1.xml" Id="R61d684c4c2154fa2" /><Relationship Type="http://schemas.openxmlformats.org/officeDocument/2006/relationships/slide" Target="/ppt/slides/slide2.xml" Id="R4bc08e9040a64f8d" /><Relationship Type="http://schemas.openxmlformats.org/officeDocument/2006/relationships/slide" Target="/ppt/slides/slide3.xml" Id="R22f87b04f7bf4c0c" /><Relationship Type="http://schemas.openxmlformats.org/officeDocument/2006/relationships/slide" Target="/ppt/slides/slide4.xml" Id="R23aa82438b9a407b" /><Relationship Type="http://schemas.openxmlformats.org/officeDocument/2006/relationships/slide" Target="/ppt/slides/slide5.xml" Id="R5c37c1acb6374d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6320ff0aa542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c80da87794562" /><Relationship Type="http://schemas.openxmlformats.org/officeDocument/2006/relationships/theme" Target="/ppt/slideMasters/theme/theme1.xml" Id="Rce0684add6f149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fc80da877945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60662d7fb43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537f0a59e45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190dd3c0048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e14c9ecdf42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8ee028bf941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SOPPSKADE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SOPPSKADE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986 850 430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