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9bb1905944c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eaff772dc4363"/>
  </p:sldMasterIdLst>
  <p:sldIdLst>
    <p:sldId xmlns:r="http://schemas.openxmlformats.org/officeDocument/2006/relationships" id="256" r:id="R228ec3a4d8f44195"/>
    <p:sldId xmlns:r="http://schemas.openxmlformats.org/officeDocument/2006/relationships" id="257" r:id="R0520e1066b274ea1"/>
    <p:sldId xmlns:r="http://schemas.openxmlformats.org/officeDocument/2006/relationships" id="258" r:id="Reb1641e50a924344"/>
    <p:sldId xmlns:r="http://schemas.openxmlformats.org/officeDocument/2006/relationships" id="259" r:id="R5ad09a22086b4b3f"/>
    <p:sldId xmlns:r="http://schemas.openxmlformats.org/officeDocument/2006/relationships" id="260" r:id="R6305a37f73884d22"/>
    <p:sldId xmlns:r="http://schemas.openxmlformats.org/officeDocument/2006/relationships" id="261" r:id="R5a498897a94346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eaff772dc4363" /><Relationship Type="http://schemas.openxmlformats.org/officeDocument/2006/relationships/slide" Target="/ppt/slides/slide1.xml" Id="R228ec3a4d8f44195" /><Relationship Type="http://schemas.openxmlformats.org/officeDocument/2006/relationships/slide" Target="/ppt/slides/slide2.xml" Id="R0520e1066b274ea1" /><Relationship Type="http://schemas.openxmlformats.org/officeDocument/2006/relationships/slide" Target="/ppt/slides/slide3.xml" Id="Reb1641e50a924344" /><Relationship Type="http://schemas.openxmlformats.org/officeDocument/2006/relationships/slide" Target="/ppt/slides/slide4.xml" Id="R5ad09a22086b4b3f" /><Relationship Type="http://schemas.openxmlformats.org/officeDocument/2006/relationships/slide" Target="/ppt/slides/slide5.xml" Id="R6305a37f73884d22" /><Relationship Type="http://schemas.openxmlformats.org/officeDocument/2006/relationships/slide" Target="/ppt/slides/slide6.xml" Id="R5a498897a94346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77c46b20564f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ffa0430c649cc" /><Relationship Type="http://schemas.openxmlformats.org/officeDocument/2006/relationships/theme" Target="/ppt/slideMasters/theme/theme1.xml" Id="R01ffd4971a3049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2ffa0430c649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24d5469c14a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d3290b89744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71caa124a45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f9f0f5348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182ac431d44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0b4d6e6204b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