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47b65f65de40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7525978b214e6e"/>
  </p:sldMasterIdLst>
  <p:sldIdLst>
    <p:sldId xmlns:r="http://schemas.openxmlformats.org/officeDocument/2006/relationships" id="256" r:id="Rb6bd8b36a25447c3"/>
    <p:sldId xmlns:r="http://schemas.openxmlformats.org/officeDocument/2006/relationships" id="257" r:id="R6fca636ecc1f4c1f"/>
    <p:sldId xmlns:r="http://schemas.openxmlformats.org/officeDocument/2006/relationships" id="258" r:id="R5c43daab69f34e81"/>
    <p:sldId xmlns:r="http://schemas.openxmlformats.org/officeDocument/2006/relationships" id="259" r:id="R317840f267b94a83"/>
    <p:sldId xmlns:r="http://schemas.openxmlformats.org/officeDocument/2006/relationships" id="260" r:id="R634e7194732546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7525978b214e6e" /><Relationship Type="http://schemas.openxmlformats.org/officeDocument/2006/relationships/slide" Target="/ppt/slides/slide1.xml" Id="Rb6bd8b36a25447c3" /><Relationship Type="http://schemas.openxmlformats.org/officeDocument/2006/relationships/slide" Target="/ppt/slides/slide2.xml" Id="R6fca636ecc1f4c1f" /><Relationship Type="http://schemas.openxmlformats.org/officeDocument/2006/relationships/slide" Target="/ppt/slides/slide3.xml" Id="R5c43daab69f34e81" /><Relationship Type="http://schemas.openxmlformats.org/officeDocument/2006/relationships/slide" Target="/ppt/slides/slide4.xml" Id="R317840f267b94a83" /><Relationship Type="http://schemas.openxmlformats.org/officeDocument/2006/relationships/slide" Target="/ppt/slides/slide5.xml" Id="R634e7194732546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c50b976ea749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ef0dbefa84b82" /><Relationship Type="http://schemas.openxmlformats.org/officeDocument/2006/relationships/theme" Target="/ppt/slideMasters/theme/theme1.xml" Id="Rc4ef79a6bc4a47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3ef0dbefa84b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44ed6d64142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6e2ae8e4148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5dc5cf40645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5a92fd2ee45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e856ad3344b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DANSEFABRIKKEN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DANSEFABRIKKEN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986 836 039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DANSEFABRIKKEN AS</a:t>
            </a:r>
          </a:p>
        </p:txBody>
      </p:sp>
    </p:spTree>
  </p:cSld>
  <p:clrMapOvr>
    <a:masterClrMapping xmlns:a="http://schemas.openxmlformats.org/drawingml/2006/main"/>
  </p:clrMapOvr>
</p:sld>
</file>