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1d7a6d482e45e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f17e71a93dc493b"/>
  </p:sldMasterIdLst>
  <p:sldIdLst>
    <p:sldId xmlns:r="http://schemas.openxmlformats.org/officeDocument/2006/relationships" id="256" r:id="R260e2ef15ae54b6c"/>
    <p:sldId xmlns:r="http://schemas.openxmlformats.org/officeDocument/2006/relationships" id="257" r:id="R2839dabe52234c01"/>
    <p:sldId xmlns:r="http://schemas.openxmlformats.org/officeDocument/2006/relationships" id="258" r:id="Rdee26345cfc549e6"/>
    <p:sldId xmlns:r="http://schemas.openxmlformats.org/officeDocument/2006/relationships" id="259" r:id="R0363a3f80ec14e04"/>
    <p:sldId xmlns:r="http://schemas.openxmlformats.org/officeDocument/2006/relationships" id="260" r:id="Ra1d1ef63efe64e5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17e71a93dc493b" /><Relationship Type="http://schemas.openxmlformats.org/officeDocument/2006/relationships/slide" Target="/ppt/slides/slide1.xml" Id="R260e2ef15ae54b6c" /><Relationship Type="http://schemas.openxmlformats.org/officeDocument/2006/relationships/slide" Target="/ppt/slides/slide2.xml" Id="R2839dabe52234c01" /><Relationship Type="http://schemas.openxmlformats.org/officeDocument/2006/relationships/slide" Target="/ppt/slides/slide3.xml" Id="Rdee26345cfc549e6" /><Relationship Type="http://schemas.openxmlformats.org/officeDocument/2006/relationships/slide" Target="/ppt/slides/slide4.xml" Id="R0363a3f80ec14e04" /><Relationship Type="http://schemas.openxmlformats.org/officeDocument/2006/relationships/slide" Target="/ppt/slides/slide5.xml" Id="Ra1d1ef63efe64e5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0b1911cc90468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9281cbd77a4b2b" /><Relationship Type="http://schemas.openxmlformats.org/officeDocument/2006/relationships/theme" Target="/ppt/slideMasters/theme/theme1.xml" Id="R5a22b0ca35a1494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9281cbd77a4b2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41333ad36e4a3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478a0881394ce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300d580f194bc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ac22d244bb4e8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08979b6a5948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AMBASSADEUR PARK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AMBASSADEUR 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AMBASSADEUR PARK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AMBASSADEUR 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AMBASSADEUR 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AMBASSADEUR 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986 836 020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AMBASSADEUR PARK AS</a:t>
            </a:r>
          </a:p>
        </p:txBody>
      </p:sp>
    </p:spTree>
  </p:cSld>
  <p:clrMapOvr>
    <a:masterClrMapping xmlns:a="http://schemas.openxmlformats.org/drawingml/2006/main"/>
  </p:clrMapOvr>
</p:sld>
</file>