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f2925c56d44f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256f7106d4b9e"/>
  </p:sldMasterIdLst>
  <p:sldIdLst>
    <p:sldId xmlns:r="http://schemas.openxmlformats.org/officeDocument/2006/relationships" id="256" r:id="Rafb1aed12d114307"/>
    <p:sldId xmlns:r="http://schemas.openxmlformats.org/officeDocument/2006/relationships" id="257" r:id="R52e0d8e503ab4d7f"/>
    <p:sldId xmlns:r="http://schemas.openxmlformats.org/officeDocument/2006/relationships" id="258" r:id="R3969036d2d124ffe"/>
    <p:sldId xmlns:r="http://schemas.openxmlformats.org/officeDocument/2006/relationships" id="259" r:id="R434df2c7503640e6"/>
    <p:sldId xmlns:r="http://schemas.openxmlformats.org/officeDocument/2006/relationships" id="260" r:id="R939fc24f17a946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256f7106d4b9e" /><Relationship Type="http://schemas.openxmlformats.org/officeDocument/2006/relationships/slide" Target="/ppt/slides/slide1.xml" Id="Rafb1aed12d114307" /><Relationship Type="http://schemas.openxmlformats.org/officeDocument/2006/relationships/slide" Target="/ppt/slides/slide2.xml" Id="R52e0d8e503ab4d7f" /><Relationship Type="http://schemas.openxmlformats.org/officeDocument/2006/relationships/slide" Target="/ppt/slides/slide3.xml" Id="R3969036d2d124ffe" /><Relationship Type="http://schemas.openxmlformats.org/officeDocument/2006/relationships/slide" Target="/ppt/slides/slide4.xml" Id="R434df2c7503640e6" /><Relationship Type="http://schemas.openxmlformats.org/officeDocument/2006/relationships/slide" Target="/ppt/slides/slide5.xml" Id="R939fc24f17a946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ed193899c4c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ef07ffb674e54" /><Relationship Type="http://schemas.openxmlformats.org/officeDocument/2006/relationships/theme" Target="/ppt/slideMasters/theme/theme1.xml" Id="R59aa920280264d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0ef07ffb674e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6b868700d49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dde955140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22d319dae46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3e64fbc414e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2a713808f4e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ØRSTA TERRASSE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ØRSTA TERRASSE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986 814 213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