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0dc1f6cd4f40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18ce0f21b44f0d"/>
  </p:sldMasterIdLst>
  <p:sldIdLst>
    <p:sldId xmlns:r="http://schemas.openxmlformats.org/officeDocument/2006/relationships" id="256" r:id="R106a50feb0784657"/>
    <p:sldId xmlns:r="http://schemas.openxmlformats.org/officeDocument/2006/relationships" id="257" r:id="R8a25243ebedb432d"/>
    <p:sldId xmlns:r="http://schemas.openxmlformats.org/officeDocument/2006/relationships" id="258" r:id="R175579ae9b644645"/>
    <p:sldId xmlns:r="http://schemas.openxmlformats.org/officeDocument/2006/relationships" id="259" r:id="R5e6a01fc94c54274"/>
    <p:sldId xmlns:r="http://schemas.openxmlformats.org/officeDocument/2006/relationships" id="260" r:id="Re8a840c4413445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18ce0f21b44f0d" /><Relationship Type="http://schemas.openxmlformats.org/officeDocument/2006/relationships/slide" Target="/ppt/slides/slide1.xml" Id="R106a50feb0784657" /><Relationship Type="http://schemas.openxmlformats.org/officeDocument/2006/relationships/slide" Target="/ppt/slides/slide2.xml" Id="R8a25243ebedb432d" /><Relationship Type="http://schemas.openxmlformats.org/officeDocument/2006/relationships/slide" Target="/ppt/slides/slide3.xml" Id="R175579ae9b644645" /><Relationship Type="http://schemas.openxmlformats.org/officeDocument/2006/relationships/slide" Target="/ppt/slides/slide4.xml" Id="R5e6a01fc94c54274" /><Relationship Type="http://schemas.openxmlformats.org/officeDocument/2006/relationships/slide" Target="/ppt/slides/slide5.xml" Id="Re8a840c4413445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dc5ed194274d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e8b64687654c92" /><Relationship Type="http://schemas.openxmlformats.org/officeDocument/2006/relationships/theme" Target="/ppt/slideMasters/theme/theme1.xml" Id="R176c30b9f2dc44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e8b64687654c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c48aba0b9d4c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fd8c6a2daa47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2f67c1d5f749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444d1764634db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9389950b8543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CEBI NOR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CEBI NOR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CEBI NOR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CEBI NOR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CEBI NOR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CEBI NOR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986 794 948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CEBI NOR AS</a:t>
            </a:r>
          </a:p>
        </p:txBody>
      </p:sp>
    </p:spTree>
  </p:cSld>
  <p:clrMapOvr>
    <a:masterClrMapping xmlns:a="http://schemas.openxmlformats.org/drawingml/2006/main"/>
  </p:clrMapOvr>
</p:sld>
</file>