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d67836de993415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9ff6765262b4664"/>
  </p:sldMasterIdLst>
  <p:sldIdLst>
    <p:sldId xmlns:r="http://schemas.openxmlformats.org/officeDocument/2006/relationships" id="256" r:id="Rfd2a8c40636948f8"/>
    <p:sldId xmlns:r="http://schemas.openxmlformats.org/officeDocument/2006/relationships" id="257" r:id="R0a3170b4fa704a15"/>
    <p:sldId xmlns:r="http://schemas.openxmlformats.org/officeDocument/2006/relationships" id="258" r:id="R48f7594a281145f2"/>
    <p:sldId xmlns:r="http://schemas.openxmlformats.org/officeDocument/2006/relationships" id="259" r:id="R66567a9009d940ca"/>
    <p:sldId xmlns:r="http://schemas.openxmlformats.org/officeDocument/2006/relationships" id="260" r:id="R7e2fa8f594ed4cc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ff6765262b4664" /><Relationship Type="http://schemas.openxmlformats.org/officeDocument/2006/relationships/slide" Target="/ppt/slides/slide1.xml" Id="Rfd2a8c40636948f8" /><Relationship Type="http://schemas.openxmlformats.org/officeDocument/2006/relationships/slide" Target="/ppt/slides/slide2.xml" Id="R0a3170b4fa704a15" /><Relationship Type="http://schemas.openxmlformats.org/officeDocument/2006/relationships/slide" Target="/ppt/slides/slide3.xml" Id="R48f7594a281145f2" /><Relationship Type="http://schemas.openxmlformats.org/officeDocument/2006/relationships/slide" Target="/ppt/slides/slide4.xml" Id="R66567a9009d940ca" /><Relationship Type="http://schemas.openxmlformats.org/officeDocument/2006/relationships/slide" Target="/ppt/slides/slide5.xml" Id="R7e2fa8f594ed4cc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fea93097a64b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d185d109de4a9e" /><Relationship Type="http://schemas.openxmlformats.org/officeDocument/2006/relationships/theme" Target="/ppt/slideMasters/theme/theme1.xml" Id="R1aeef466e19e4c1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6d185d109de4a9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d7aa9197ad43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8255a913ae4b9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125101608a47f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62ccac33d2485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374f9ed75c4f4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KOMMUNIKASJONSSENTERET HARSTAD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KOMMUNIKASJONSSENTERET HARSTAD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KOMMUNIKASJONSSENTERET HARSTAD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KOMMUNIKASJONSSENTERET HARSTAD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KOMMUNIKASJONSSENTERET HARSTAD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KOMMUNIKASJONSSENTERET HARSTAD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986 793 518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KOMMUNIKASJONSSENTERET HARSTAD AS</a:t>
            </a:r>
          </a:p>
        </p:txBody>
      </p:sp>
    </p:spTree>
  </p:cSld>
  <p:clrMapOvr>
    <a:masterClrMapping xmlns:a="http://schemas.openxmlformats.org/drawingml/2006/main"/>
  </p:clrMapOvr>
</p:sld>
</file>