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86ce541e67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111b486a6a4e17"/>
  </p:sldMasterIdLst>
  <p:sldIdLst>
    <p:sldId xmlns:r="http://schemas.openxmlformats.org/officeDocument/2006/relationships" id="256" r:id="Rd5614665dfe242e2"/>
    <p:sldId xmlns:r="http://schemas.openxmlformats.org/officeDocument/2006/relationships" id="257" r:id="Re5d5ec5614e84207"/>
    <p:sldId xmlns:r="http://schemas.openxmlformats.org/officeDocument/2006/relationships" id="258" r:id="R4fb7288366cb4a45"/>
    <p:sldId xmlns:r="http://schemas.openxmlformats.org/officeDocument/2006/relationships" id="259" r:id="Rd105ccc4f453482e"/>
    <p:sldId xmlns:r="http://schemas.openxmlformats.org/officeDocument/2006/relationships" id="260" r:id="Re085718694dc4e2b"/>
    <p:sldId xmlns:r="http://schemas.openxmlformats.org/officeDocument/2006/relationships" id="261" r:id="R86f7239af51c49ba"/>
    <p:sldId xmlns:r="http://schemas.openxmlformats.org/officeDocument/2006/relationships" id="262" r:id="R08038ddd052a44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11b486a6a4e17" /><Relationship Type="http://schemas.openxmlformats.org/officeDocument/2006/relationships/slide" Target="/ppt/slides/slide1.xml" Id="Rd5614665dfe242e2" /><Relationship Type="http://schemas.openxmlformats.org/officeDocument/2006/relationships/slide" Target="/ppt/slides/slide2.xml" Id="Re5d5ec5614e84207" /><Relationship Type="http://schemas.openxmlformats.org/officeDocument/2006/relationships/slide" Target="/ppt/slides/slide3.xml" Id="R4fb7288366cb4a45" /><Relationship Type="http://schemas.openxmlformats.org/officeDocument/2006/relationships/slide" Target="/ppt/slides/slide4.xml" Id="Rd105ccc4f453482e" /><Relationship Type="http://schemas.openxmlformats.org/officeDocument/2006/relationships/slide" Target="/ppt/slides/slide5.xml" Id="Re085718694dc4e2b" /><Relationship Type="http://schemas.openxmlformats.org/officeDocument/2006/relationships/slide" Target="/ppt/slides/slide6.xml" Id="R86f7239af51c49ba" /><Relationship Type="http://schemas.openxmlformats.org/officeDocument/2006/relationships/slide" Target="/ppt/slides/slide7.xml" Id="R08038ddd052a44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6dc811dfe43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694344cfd4a8b" /><Relationship Type="http://schemas.openxmlformats.org/officeDocument/2006/relationships/theme" Target="/ppt/slideMasters/theme/theme1.xml" Id="R63a3e3d3ed8843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1694344cfd4a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15bb0342140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d8cd7cac249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42db9f30f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6e40fbcc24c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f295a237345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1d37c29db40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83351c49344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3K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3K ELEKTRO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1 065 053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IVAR PETTERSEN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986 778 713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3K ELEKTRO AS</a:t>
            </a:r>
          </a:p>
        </p:txBody>
      </p:sp>
    </p:spTree>
  </p:cSld>
  <p:clrMapOvr>
    <a:masterClrMapping xmlns:a="http://schemas.openxmlformats.org/drawingml/2006/main"/>
  </p:clrMapOvr>
</p:sld>
</file>