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f36c8959424e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75c29250514af6"/>
  </p:sldMasterIdLst>
  <p:sldIdLst>
    <p:sldId xmlns:r="http://schemas.openxmlformats.org/officeDocument/2006/relationships" id="256" r:id="R038e53e4884d4fec"/>
    <p:sldId xmlns:r="http://schemas.openxmlformats.org/officeDocument/2006/relationships" id="257" r:id="R57d27b430e784504"/>
    <p:sldId xmlns:r="http://schemas.openxmlformats.org/officeDocument/2006/relationships" id="258" r:id="Rdd8a935dac944ee5"/>
    <p:sldId xmlns:r="http://schemas.openxmlformats.org/officeDocument/2006/relationships" id="259" r:id="R3f10c0d511a244e5"/>
    <p:sldId xmlns:r="http://schemas.openxmlformats.org/officeDocument/2006/relationships" id="260" r:id="Ra4f999b8b7ac41a0"/>
    <p:sldId xmlns:r="http://schemas.openxmlformats.org/officeDocument/2006/relationships" id="261" r:id="R63d4c8f727f24c87"/>
    <p:sldId xmlns:r="http://schemas.openxmlformats.org/officeDocument/2006/relationships" id="262" r:id="R0abf3e92eb7643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75c29250514af6" /><Relationship Type="http://schemas.openxmlformats.org/officeDocument/2006/relationships/slide" Target="/ppt/slides/slide1.xml" Id="R038e53e4884d4fec" /><Relationship Type="http://schemas.openxmlformats.org/officeDocument/2006/relationships/slide" Target="/ppt/slides/slide2.xml" Id="R57d27b430e784504" /><Relationship Type="http://schemas.openxmlformats.org/officeDocument/2006/relationships/slide" Target="/ppt/slides/slide3.xml" Id="Rdd8a935dac944ee5" /><Relationship Type="http://schemas.openxmlformats.org/officeDocument/2006/relationships/slide" Target="/ppt/slides/slide4.xml" Id="R3f10c0d511a244e5" /><Relationship Type="http://schemas.openxmlformats.org/officeDocument/2006/relationships/slide" Target="/ppt/slides/slide5.xml" Id="Ra4f999b8b7ac41a0" /><Relationship Type="http://schemas.openxmlformats.org/officeDocument/2006/relationships/slide" Target="/ppt/slides/slide6.xml" Id="R63d4c8f727f24c87" /><Relationship Type="http://schemas.openxmlformats.org/officeDocument/2006/relationships/slide" Target="/ppt/slides/slide7.xml" Id="R0abf3e92eb7643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1558f35baa42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e6e70011604c58" /><Relationship Type="http://schemas.openxmlformats.org/officeDocument/2006/relationships/theme" Target="/ppt/slideMasters/theme/theme1.xml" Id="R9a04572e75c74d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e6e70011604c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ffe80e9f7243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c49c313b564a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c48860be7b4f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dc83a82acd4e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c16b717e8043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960b0e287c45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dc447f52334e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RAM ARKITEKTUR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RAM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RAM ARKITEKTUR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RAM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RAM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RAM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17 813 105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−603 945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−831 539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1 593 910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4 864 271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RAM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HØSTMÆLINGEN  –  10,2 %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DAHLEN  –  10,2 %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HORTEN  –  10,2 %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CHARLOTTE UTAKER  –  10,2 %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CATHRINE GRØNENG  –  10,2 %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HAGEN  –  10,2 %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RAM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Elvegata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2609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post@ram-arkitektur.no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www.ram-arkitektur.no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986 771 735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RAM ARKITEKTUR AS</a:t>
            </a:r>
          </a:p>
        </p:txBody>
      </p:sp>
    </p:spTree>
  </p:cSld>
  <p:clrMapOvr>
    <a:masterClrMapping xmlns:a="http://schemas.openxmlformats.org/drawingml/2006/main"/>
  </p:clrMapOvr>
</p:sld>
</file>