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7f41697f7242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98176f0b4048cb"/>
  </p:sldMasterIdLst>
  <p:sldIdLst>
    <p:sldId xmlns:r="http://schemas.openxmlformats.org/officeDocument/2006/relationships" id="256" r:id="R98f14bd0a09443ef"/>
    <p:sldId xmlns:r="http://schemas.openxmlformats.org/officeDocument/2006/relationships" id="257" r:id="R42bc24cf7861466d"/>
    <p:sldId xmlns:r="http://schemas.openxmlformats.org/officeDocument/2006/relationships" id="258" r:id="R2431d48e68da4d86"/>
    <p:sldId xmlns:r="http://schemas.openxmlformats.org/officeDocument/2006/relationships" id="259" r:id="R60d384b68fbd4e46"/>
    <p:sldId xmlns:r="http://schemas.openxmlformats.org/officeDocument/2006/relationships" id="260" r:id="R14c89c915e0b4d12"/>
    <p:sldId xmlns:r="http://schemas.openxmlformats.org/officeDocument/2006/relationships" id="261" r:id="Rc2cd3bac012146d6"/>
    <p:sldId xmlns:r="http://schemas.openxmlformats.org/officeDocument/2006/relationships" id="262" r:id="Rca276f0724ab47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8176f0b4048cb" /><Relationship Type="http://schemas.openxmlformats.org/officeDocument/2006/relationships/slide" Target="/ppt/slides/slide1.xml" Id="R98f14bd0a09443ef" /><Relationship Type="http://schemas.openxmlformats.org/officeDocument/2006/relationships/slide" Target="/ppt/slides/slide2.xml" Id="R42bc24cf7861466d" /><Relationship Type="http://schemas.openxmlformats.org/officeDocument/2006/relationships/slide" Target="/ppt/slides/slide3.xml" Id="R2431d48e68da4d86" /><Relationship Type="http://schemas.openxmlformats.org/officeDocument/2006/relationships/slide" Target="/ppt/slides/slide4.xml" Id="R60d384b68fbd4e46" /><Relationship Type="http://schemas.openxmlformats.org/officeDocument/2006/relationships/slide" Target="/ppt/slides/slide5.xml" Id="R14c89c915e0b4d12" /><Relationship Type="http://schemas.openxmlformats.org/officeDocument/2006/relationships/slide" Target="/ppt/slides/slide6.xml" Id="Rc2cd3bac012146d6" /><Relationship Type="http://schemas.openxmlformats.org/officeDocument/2006/relationships/slide" Target="/ppt/slides/slide7.xml" Id="Rca276f0724ab47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bdbd8040434c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8f19bb34e4d57" /><Relationship Type="http://schemas.openxmlformats.org/officeDocument/2006/relationships/theme" Target="/ppt/slideMasters/theme/theme1.xml" Id="R4ff0a32f7ecd4b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b8f19bb34e4d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6daff5e8248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e512c6cba4c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9949811d748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6be99057c44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f4abfd2f74f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eb5d42bc84f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023671cc340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 ARKITEKTUR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17 813 105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1 593 910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4 864 271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TROND BJØRN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BULL-HANSEN PEER FREDRIK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DAHLEN ANNE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GRØNENG HILDE CATHRINE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HÅVARD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BJØRN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986 771 735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