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8bb2c650e4e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4a3ddf27146a2"/>
  </p:sldMasterIdLst>
  <p:sldIdLst>
    <p:sldId xmlns:r="http://schemas.openxmlformats.org/officeDocument/2006/relationships" id="256" r:id="R1e5d8145fea040b2"/>
    <p:sldId xmlns:r="http://schemas.openxmlformats.org/officeDocument/2006/relationships" id="257" r:id="Rcff0a6d1e5704b9c"/>
    <p:sldId xmlns:r="http://schemas.openxmlformats.org/officeDocument/2006/relationships" id="258" r:id="R3bd2e284283b481d"/>
    <p:sldId xmlns:r="http://schemas.openxmlformats.org/officeDocument/2006/relationships" id="259" r:id="R7502d03710fe4689"/>
    <p:sldId xmlns:r="http://schemas.openxmlformats.org/officeDocument/2006/relationships" id="260" r:id="Raea2244e640e4e16"/>
    <p:sldId xmlns:r="http://schemas.openxmlformats.org/officeDocument/2006/relationships" id="261" r:id="R4bf0582c89c5477d"/>
    <p:sldId xmlns:r="http://schemas.openxmlformats.org/officeDocument/2006/relationships" id="262" r:id="Rb3ba483fb017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4a3ddf27146a2" /><Relationship Type="http://schemas.openxmlformats.org/officeDocument/2006/relationships/slide" Target="/ppt/slides/slide1.xml" Id="R1e5d8145fea040b2" /><Relationship Type="http://schemas.openxmlformats.org/officeDocument/2006/relationships/slide" Target="/ppt/slides/slide2.xml" Id="Rcff0a6d1e5704b9c" /><Relationship Type="http://schemas.openxmlformats.org/officeDocument/2006/relationships/slide" Target="/ppt/slides/slide3.xml" Id="R3bd2e284283b481d" /><Relationship Type="http://schemas.openxmlformats.org/officeDocument/2006/relationships/slide" Target="/ppt/slides/slide4.xml" Id="R7502d03710fe4689" /><Relationship Type="http://schemas.openxmlformats.org/officeDocument/2006/relationships/slide" Target="/ppt/slides/slide5.xml" Id="Raea2244e640e4e16" /><Relationship Type="http://schemas.openxmlformats.org/officeDocument/2006/relationships/slide" Target="/ppt/slides/slide6.xml" Id="R4bf0582c89c5477d" /><Relationship Type="http://schemas.openxmlformats.org/officeDocument/2006/relationships/slide" Target="/ppt/slides/slide7.xml" Id="Rb3ba483fb017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9d3b40bf641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0a6c7e9f47c5" /><Relationship Type="http://schemas.openxmlformats.org/officeDocument/2006/relationships/theme" Target="/ppt/slideMasters/theme/theme1.xml" Id="Rc0fcd02f8e5443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770a6c7e9f47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6b4ab17e7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cecc55b3a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33b3ac0a5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2bb9b3474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453c3006d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8b587cfef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a3ff330aa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SPAR-BYGG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SPAR-BYGG UTBYGGING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178 924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195 974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NORUM UTBYGGING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UTBYGGING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Ølvegata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16 52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firmapost@spar-bygg.no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www.spar-bygg.no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986 770 852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SPAR-BYGG UTBYGGING AS</a:t>
            </a:r>
          </a:p>
        </p:txBody>
      </p:sp>
    </p:spTree>
  </p:cSld>
  <p:clrMapOvr>
    <a:masterClrMapping xmlns:a="http://schemas.openxmlformats.org/drawingml/2006/main"/>
  </p:clrMapOvr>
</p:sld>
</file>