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1f8287b0b64b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84f73449044f3c"/>
  </p:sldMasterIdLst>
  <p:sldIdLst>
    <p:sldId xmlns:r="http://schemas.openxmlformats.org/officeDocument/2006/relationships" id="256" r:id="R887ce647c9f74229"/>
    <p:sldId xmlns:r="http://schemas.openxmlformats.org/officeDocument/2006/relationships" id="257" r:id="R878408669d6e49bc"/>
    <p:sldId xmlns:r="http://schemas.openxmlformats.org/officeDocument/2006/relationships" id="258" r:id="R893f289bd44840b6"/>
    <p:sldId xmlns:r="http://schemas.openxmlformats.org/officeDocument/2006/relationships" id="259" r:id="Rf97b9a7b30a34763"/>
    <p:sldId xmlns:r="http://schemas.openxmlformats.org/officeDocument/2006/relationships" id="260" r:id="R9f197043bb204c76"/>
    <p:sldId xmlns:r="http://schemas.openxmlformats.org/officeDocument/2006/relationships" id="261" r:id="R2b093389cee14b6d"/>
    <p:sldId xmlns:r="http://schemas.openxmlformats.org/officeDocument/2006/relationships" id="262" r:id="R1d285107bf2e46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4f73449044f3c" /><Relationship Type="http://schemas.openxmlformats.org/officeDocument/2006/relationships/slide" Target="/ppt/slides/slide1.xml" Id="R887ce647c9f74229" /><Relationship Type="http://schemas.openxmlformats.org/officeDocument/2006/relationships/slide" Target="/ppt/slides/slide2.xml" Id="R878408669d6e49bc" /><Relationship Type="http://schemas.openxmlformats.org/officeDocument/2006/relationships/slide" Target="/ppt/slides/slide3.xml" Id="R893f289bd44840b6" /><Relationship Type="http://schemas.openxmlformats.org/officeDocument/2006/relationships/slide" Target="/ppt/slides/slide4.xml" Id="Rf97b9a7b30a34763" /><Relationship Type="http://schemas.openxmlformats.org/officeDocument/2006/relationships/slide" Target="/ppt/slides/slide5.xml" Id="R9f197043bb204c76" /><Relationship Type="http://schemas.openxmlformats.org/officeDocument/2006/relationships/slide" Target="/ppt/slides/slide6.xml" Id="R2b093389cee14b6d" /><Relationship Type="http://schemas.openxmlformats.org/officeDocument/2006/relationships/slide" Target="/ppt/slides/slide7.xml" Id="R1d285107bf2e46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f89d5d50524a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d267a1bfa4de1" /><Relationship Type="http://schemas.openxmlformats.org/officeDocument/2006/relationships/theme" Target="/ppt/slideMasters/theme/theme1.xml" Id="Rb7f260295cbb40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1d267a1bfa4d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4a3751b0e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29b2f67b5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7d091d94648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97eb5e392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5c858046041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d2f893b5549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d08ce043a4e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ØYSTEIN TORGERSEN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ØYSTEIN TORGERSEN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ØYSTEIN TORGERSEN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ØYSTEIN TORGERSEN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ØYSTEIN TORGERSEN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ØYSTEIN TORGERSEN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42 086 191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5 549 295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8 120 902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26 511 550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ØYSTEIN TORGERSEN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WELLCO EIENDOM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MAGNE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EIRIK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ØYSTEIN TORGERSEN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tom@bm-t.no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986 754 180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ØYSTEIN TORGERSEN AS</a:t>
            </a:r>
          </a:p>
        </p:txBody>
      </p:sp>
    </p:spTree>
  </p:cSld>
  <p:clrMapOvr>
    <a:masterClrMapping xmlns:a="http://schemas.openxmlformats.org/drawingml/2006/main"/>
  </p:clrMapOvr>
</p:sld>
</file>