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7ecb6c4cd04a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17c42471654abb"/>
  </p:sldMasterIdLst>
  <p:sldIdLst>
    <p:sldId xmlns:r="http://schemas.openxmlformats.org/officeDocument/2006/relationships" id="256" r:id="R81d426919d1c4d00"/>
    <p:sldId xmlns:r="http://schemas.openxmlformats.org/officeDocument/2006/relationships" id="257" r:id="Rba265a00e0564e65"/>
    <p:sldId xmlns:r="http://schemas.openxmlformats.org/officeDocument/2006/relationships" id="258" r:id="R23c854eb5d094487"/>
    <p:sldId xmlns:r="http://schemas.openxmlformats.org/officeDocument/2006/relationships" id="259" r:id="Ra3e101e55bdd41c7"/>
    <p:sldId xmlns:r="http://schemas.openxmlformats.org/officeDocument/2006/relationships" id="260" r:id="R4a259e15cd214cd6"/>
    <p:sldId xmlns:r="http://schemas.openxmlformats.org/officeDocument/2006/relationships" id="261" r:id="Rfc5934c7b0024f7d"/>
    <p:sldId xmlns:r="http://schemas.openxmlformats.org/officeDocument/2006/relationships" id="262" r:id="R78d6509a66d04e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17c42471654abb" /><Relationship Type="http://schemas.openxmlformats.org/officeDocument/2006/relationships/slide" Target="/ppt/slides/slide1.xml" Id="R81d426919d1c4d00" /><Relationship Type="http://schemas.openxmlformats.org/officeDocument/2006/relationships/slide" Target="/ppt/slides/slide2.xml" Id="Rba265a00e0564e65" /><Relationship Type="http://schemas.openxmlformats.org/officeDocument/2006/relationships/slide" Target="/ppt/slides/slide3.xml" Id="R23c854eb5d094487" /><Relationship Type="http://schemas.openxmlformats.org/officeDocument/2006/relationships/slide" Target="/ppt/slides/slide4.xml" Id="Ra3e101e55bdd41c7" /><Relationship Type="http://schemas.openxmlformats.org/officeDocument/2006/relationships/slide" Target="/ppt/slides/slide5.xml" Id="R4a259e15cd214cd6" /><Relationship Type="http://schemas.openxmlformats.org/officeDocument/2006/relationships/slide" Target="/ppt/slides/slide6.xml" Id="Rfc5934c7b0024f7d" /><Relationship Type="http://schemas.openxmlformats.org/officeDocument/2006/relationships/slide" Target="/ppt/slides/slide7.xml" Id="R78d6509a66d04e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9965534504b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104c55a934b32" /><Relationship Type="http://schemas.openxmlformats.org/officeDocument/2006/relationships/theme" Target="/ppt/slideMasters/theme/theme1.xml" Id="Ra6bc202f42f4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2104c55a934b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2bcfd27f948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ea1471ab7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e17b7bcc94d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bfcf33c5348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65ec339e648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7aec452c44e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105c62c384d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FODA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FODA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−355 318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−406 181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−1 158 085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3 463 248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ROY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FORBERG ANDREAS KJETIL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 Nilsens veg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roy.dahl@prosjektutvikling.no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986 747 966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FODA EIENDOM AS</a:t>
            </a:r>
          </a:p>
        </p:txBody>
      </p:sp>
    </p:spTree>
  </p:cSld>
  <p:clrMapOvr>
    <a:masterClrMapping xmlns:a="http://schemas.openxmlformats.org/drawingml/2006/main"/>
  </p:clrMapOvr>
</p:sld>
</file>