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6e4d5232c5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b1a459e29467a"/>
  </p:sldMasterIdLst>
  <p:sldIdLst>
    <p:sldId xmlns:r="http://schemas.openxmlformats.org/officeDocument/2006/relationships" id="256" r:id="Rc320350da33f403b"/>
    <p:sldId xmlns:r="http://schemas.openxmlformats.org/officeDocument/2006/relationships" id="257" r:id="R5f0c3ce97aca4531"/>
    <p:sldId xmlns:r="http://schemas.openxmlformats.org/officeDocument/2006/relationships" id="258" r:id="Rdc141e7f38c44d5e"/>
    <p:sldId xmlns:r="http://schemas.openxmlformats.org/officeDocument/2006/relationships" id="259" r:id="R3ba099edbd6544bc"/>
    <p:sldId xmlns:r="http://schemas.openxmlformats.org/officeDocument/2006/relationships" id="260" r:id="Re74f13962c4c43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b1a459e29467a" /><Relationship Type="http://schemas.openxmlformats.org/officeDocument/2006/relationships/slide" Target="/ppt/slides/slide1.xml" Id="Rc320350da33f403b" /><Relationship Type="http://schemas.openxmlformats.org/officeDocument/2006/relationships/slide" Target="/ppt/slides/slide2.xml" Id="R5f0c3ce97aca4531" /><Relationship Type="http://schemas.openxmlformats.org/officeDocument/2006/relationships/slide" Target="/ppt/slides/slide3.xml" Id="Rdc141e7f38c44d5e" /><Relationship Type="http://schemas.openxmlformats.org/officeDocument/2006/relationships/slide" Target="/ppt/slides/slide4.xml" Id="R3ba099edbd6544bc" /><Relationship Type="http://schemas.openxmlformats.org/officeDocument/2006/relationships/slide" Target="/ppt/slides/slide5.xml" Id="Re74f13962c4c43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03b3a0d9c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f530761454ccc" /><Relationship Type="http://schemas.openxmlformats.org/officeDocument/2006/relationships/theme" Target="/ppt/slideMasters/theme/theme1.xml" Id="Rf2cfdd74fbe0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f53076145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53ff8de1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806ac6b49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406a2a42f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69dc3da6d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f10c7a204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ROSENKRANTZGATE 11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ROSENKRANTZGATE 11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986 709 541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