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9ca7c44ae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91ba8eb1704239"/>
  </p:sldMasterIdLst>
  <p:sldIdLst>
    <p:sldId xmlns:r="http://schemas.openxmlformats.org/officeDocument/2006/relationships" id="256" r:id="Rbe5e79f58101423d"/>
    <p:sldId xmlns:r="http://schemas.openxmlformats.org/officeDocument/2006/relationships" id="257" r:id="R9ec49e6ff8e74860"/>
    <p:sldId xmlns:r="http://schemas.openxmlformats.org/officeDocument/2006/relationships" id="258" r:id="R420eea4c148b4305"/>
    <p:sldId xmlns:r="http://schemas.openxmlformats.org/officeDocument/2006/relationships" id="259" r:id="R55c0565e48124848"/>
    <p:sldId xmlns:r="http://schemas.openxmlformats.org/officeDocument/2006/relationships" id="260" r:id="R8073f5f81f86495b"/>
    <p:sldId xmlns:r="http://schemas.openxmlformats.org/officeDocument/2006/relationships" id="261" r:id="Rf404a45131af4420"/>
    <p:sldId xmlns:r="http://schemas.openxmlformats.org/officeDocument/2006/relationships" id="262" r:id="R6cfa7df77dd4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1ba8eb1704239" /><Relationship Type="http://schemas.openxmlformats.org/officeDocument/2006/relationships/slide" Target="/ppt/slides/slide1.xml" Id="Rbe5e79f58101423d" /><Relationship Type="http://schemas.openxmlformats.org/officeDocument/2006/relationships/slide" Target="/ppt/slides/slide2.xml" Id="R9ec49e6ff8e74860" /><Relationship Type="http://schemas.openxmlformats.org/officeDocument/2006/relationships/slide" Target="/ppt/slides/slide3.xml" Id="R420eea4c148b4305" /><Relationship Type="http://schemas.openxmlformats.org/officeDocument/2006/relationships/slide" Target="/ppt/slides/slide4.xml" Id="R55c0565e48124848" /><Relationship Type="http://schemas.openxmlformats.org/officeDocument/2006/relationships/slide" Target="/ppt/slides/slide5.xml" Id="R8073f5f81f86495b" /><Relationship Type="http://schemas.openxmlformats.org/officeDocument/2006/relationships/slide" Target="/ppt/slides/slide6.xml" Id="Rf404a45131af4420" /><Relationship Type="http://schemas.openxmlformats.org/officeDocument/2006/relationships/slide" Target="/ppt/slides/slide7.xml" Id="R6cfa7df77dd4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9aaa642356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97d9127b2418d" /><Relationship Type="http://schemas.openxmlformats.org/officeDocument/2006/relationships/theme" Target="/ppt/slideMasters/theme/theme1.xml" Id="R9f3e7c1684db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97d9127b241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913e7004c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d6df011d6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351e5e29c46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5188bb35f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8436dce83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32cf8a8dd4a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05f13ceae49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ESTEL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ESTEL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2 187 082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2 202 113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986 707 301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ESTEL CONSULTING AS</a:t>
            </a:r>
          </a:p>
        </p:txBody>
      </p:sp>
    </p:spTree>
  </p:cSld>
  <p:clrMapOvr>
    <a:masterClrMapping xmlns:a="http://schemas.openxmlformats.org/drawingml/2006/main"/>
  </p:clrMapOvr>
</p:sld>
</file>