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1f38e7b0964d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d47c19fd18416f"/>
  </p:sldMasterIdLst>
  <p:sldIdLst>
    <p:sldId xmlns:r="http://schemas.openxmlformats.org/officeDocument/2006/relationships" id="256" r:id="Rd46cce649fb74bcc"/>
    <p:sldId xmlns:r="http://schemas.openxmlformats.org/officeDocument/2006/relationships" id="257" r:id="R7ae96723ffca44cd"/>
    <p:sldId xmlns:r="http://schemas.openxmlformats.org/officeDocument/2006/relationships" id="258" r:id="R3c9cc9a715044e2a"/>
    <p:sldId xmlns:r="http://schemas.openxmlformats.org/officeDocument/2006/relationships" id="259" r:id="R9460b3e3e5134b92"/>
    <p:sldId xmlns:r="http://schemas.openxmlformats.org/officeDocument/2006/relationships" id="260" r:id="R63bc47cd01724635"/>
    <p:sldId xmlns:r="http://schemas.openxmlformats.org/officeDocument/2006/relationships" id="261" r:id="R3a1b5a500d5e48ed"/>
    <p:sldId xmlns:r="http://schemas.openxmlformats.org/officeDocument/2006/relationships" id="262" r:id="Ra23c8180737847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47c19fd18416f" /><Relationship Type="http://schemas.openxmlformats.org/officeDocument/2006/relationships/slide" Target="/ppt/slides/slide1.xml" Id="Rd46cce649fb74bcc" /><Relationship Type="http://schemas.openxmlformats.org/officeDocument/2006/relationships/slide" Target="/ppt/slides/slide2.xml" Id="R7ae96723ffca44cd" /><Relationship Type="http://schemas.openxmlformats.org/officeDocument/2006/relationships/slide" Target="/ppt/slides/slide3.xml" Id="R3c9cc9a715044e2a" /><Relationship Type="http://schemas.openxmlformats.org/officeDocument/2006/relationships/slide" Target="/ppt/slides/slide4.xml" Id="R9460b3e3e5134b92" /><Relationship Type="http://schemas.openxmlformats.org/officeDocument/2006/relationships/slide" Target="/ppt/slides/slide5.xml" Id="R63bc47cd01724635" /><Relationship Type="http://schemas.openxmlformats.org/officeDocument/2006/relationships/slide" Target="/ppt/slides/slide6.xml" Id="R3a1b5a500d5e48ed" /><Relationship Type="http://schemas.openxmlformats.org/officeDocument/2006/relationships/slide" Target="/ppt/slides/slide7.xml" Id="Ra23c8180737847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f934c14ab46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8e3ea0ba74633" /><Relationship Type="http://schemas.openxmlformats.org/officeDocument/2006/relationships/theme" Target="/ppt/slideMasters/theme/theme1.xml" Id="R6a28a529635945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98e3ea0ba746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d0ed8cd96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26f1d28b741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0bd6a89284b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01388af5841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036fdbd9540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8f7f75e7d42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ac53560644c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ANLEGGSGARTNERMESTER TORBJØRN NORDTILLER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ANLEGGSGARTNERMESTER TORBJØRN NORDTILLER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3 541 582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3 095 546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3 565 209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NORDTILLER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AUNE SISSEL NORDTILLER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NORDTILLER AUDHILD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Tillerbruvegen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7092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ANLEGGSGARTNERMESTER TORBJØRN NORDTILLER AS</a:t>
            </a:r>
          </a:p>
        </p:txBody>
      </p:sp>
    </p:spTree>
  </p:cSld>
  <p:clrMapOvr>
    <a:masterClrMapping xmlns:a="http://schemas.openxmlformats.org/drawingml/2006/main"/>
  </p:clrMapOvr>
</p:sld>
</file>