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03ce61a2cb4c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556935160e4423"/>
  </p:sldMasterIdLst>
  <p:sldIdLst>
    <p:sldId xmlns:r="http://schemas.openxmlformats.org/officeDocument/2006/relationships" id="256" r:id="Rff57bc05efda419f"/>
    <p:sldId xmlns:r="http://schemas.openxmlformats.org/officeDocument/2006/relationships" id="257" r:id="R116db4cf38a14a05"/>
    <p:sldId xmlns:r="http://schemas.openxmlformats.org/officeDocument/2006/relationships" id="258" r:id="Rfd929d14ba91471b"/>
    <p:sldId xmlns:r="http://schemas.openxmlformats.org/officeDocument/2006/relationships" id="259" r:id="R3bb1b7dcfe13490d"/>
    <p:sldId xmlns:r="http://schemas.openxmlformats.org/officeDocument/2006/relationships" id="260" r:id="Rec23395e64964f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556935160e4423" /><Relationship Type="http://schemas.openxmlformats.org/officeDocument/2006/relationships/slide" Target="/ppt/slides/slide1.xml" Id="Rff57bc05efda419f" /><Relationship Type="http://schemas.openxmlformats.org/officeDocument/2006/relationships/slide" Target="/ppt/slides/slide2.xml" Id="R116db4cf38a14a05" /><Relationship Type="http://schemas.openxmlformats.org/officeDocument/2006/relationships/slide" Target="/ppt/slides/slide3.xml" Id="Rfd929d14ba91471b" /><Relationship Type="http://schemas.openxmlformats.org/officeDocument/2006/relationships/slide" Target="/ppt/slides/slide4.xml" Id="R3bb1b7dcfe13490d" /><Relationship Type="http://schemas.openxmlformats.org/officeDocument/2006/relationships/slide" Target="/ppt/slides/slide5.xml" Id="Rec23395e64964f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c5564a1fd34e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325cec3b943c1" /><Relationship Type="http://schemas.openxmlformats.org/officeDocument/2006/relationships/theme" Target="/ppt/slideMasters/theme/theme1.xml" Id="R07eee3da2f0b43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c325cec3b943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07fa2230d40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02127b0d448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746c029d447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90b9f80b348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6c1d25b8747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KUNST-VERKET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KUNST-VERKET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KUNST-VERKET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KUNST-VERKET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KUNST-VERKET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KUNST-VERKET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986 697 918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KUNST-VERKET AS</a:t>
            </a:r>
          </a:p>
        </p:txBody>
      </p:sp>
    </p:spTree>
  </p:cSld>
  <p:clrMapOvr>
    <a:masterClrMapping xmlns:a="http://schemas.openxmlformats.org/drawingml/2006/main"/>
  </p:clrMapOvr>
</p:sld>
</file>