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d50f200f541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66c406e5ca4fec"/>
  </p:sldMasterIdLst>
  <p:sldIdLst>
    <p:sldId xmlns:r="http://schemas.openxmlformats.org/officeDocument/2006/relationships" id="256" r:id="R20dac5b4e6004c7b"/>
    <p:sldId xmlns:r="http://schemas.openxmlformats.org/officeDocument/2006/relationships" id="257" r:id="R9a65792e7ff94d71"/>
    <p:sldId xmlns:r="http://schemas.openxmlformats.org/officeDocument/2006/relationships" id="258" r:id="R2c3d42f2ef0441db"/>
    <p:sldId xmlns:r="http://schemas.openxmlformats.org/officeDocument/2006/relationships" id="259" r:id="R0565c06c90c64b91"/>
    <p:sldId xmlns:r="http://schemas.openxmlformats.org/officeDocument/2006/relationships" id="260" r:id="Rb881a8f928e3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6c406e5ca4fec" /><Relationship Type="http://schemas.openxmlformats.org/officeDocument/2006/relationships/slide" Target="/ppt/slides/slide1.xml" Id="R20dac5b4e6004c7b" /><Relationship Type="http://schemas.openxmlformats.org/officeDocument/2006/relationships/slide" Target="/ppt/slides/slide2.xml" Id="R9a65792e7ff94d71" /><Relationship Type="http://schemas.openxmlformats.org/officeDocument/2006/relationships/slide" Target="/ppt/slides/slide3.xml" Id="R2c3d42f2ef0441db" /><Relationship Type="http://schemas.openxmlformats.org/officeDocument/2006/relationships/slide" Target="/ppt/slides/slide4.xml" Id="R0565c06c90c64b91" /><Relationship Type="http://schemas.openxmlformats.org/officeDocument/2006/relationships/slide" Target="/ppt/slides/slide5.xml" Id="Rb881a8f928e3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5a271e6894e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c79f3cb4e495e" /><Relationship Type="http://schemas.openxmlformats.org/officeDocument/2006/relationships/theme" Target="/ppt/slideMasters/theme/theme1.xml" Id="Rfcbacb08a95341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3c79f3cb4e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67c4f7c6a45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25e1a2e8b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5fde0779a42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f57f517ee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7bd188f5e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