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a65d0c5b624a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825b06f4024a8a"/>
  </p:sldMasterIdLst>
  <p:sldIdLst>
    <p:sldId xmlns:r="http://schemas.openxmlformats.org/officeDocument/2006/relationships" id="256" r:id="Rb793314b49f0429d"/>
    <p:sldId xmlns:r="http://schemas.openxmlformats.org/officeDocument/2006/relationships" id="257" r:id="R43a351dcb048498d"/>
    <p:sldId xmlns:r="http://schemas.openxmlformats.org/officeDocument/2006/relationships" id="258" r:id="Re94ae3f46c8543b7"/>
    <p:sldId xmlns:r="http://schemas.openxmlformats.org/officeDocument/2006/relationships" id="259" r:id="R177e2caa1459423b"/>
    <p:sldId xmlns:r="http://schemas.openxmlformats.org/officeDocument/2006/relationships" id="260" r:id="R23bda26b572643c8"/>
    <p:sldId xmlns:r="http://schemas.openxmlformats.org/officeDocument/2006/relationships" id="261" r:id="R4666b1849f3847aa"/>
    <p:sldId xmlns:r="http://schemas.openxmlformats.org/officeDocument/2006/relationships" id="262" r:id="R8589946b882e4c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825b06f4024a8a" /><Relationship Type="http://schemas.openxmlformats.org/officeDocument/2006/relationships/slide" Target="/ppt/slides/slide1.xml" Id="Rb793314b49f0429d" /><Relationship Type="http://schemas.openxmlformats.org/officeDocument/2006/relationships/slide" Target="/ppt/slides/slide2.xml" Id="R43a351dcb048498d" /><Relationship Type="http://schemas.openxmlformats.org/officeDocument/2006/relationships/slide" Target="/ppt/slides/slide3.xml" Id="Re94ae3f46c8543b7" /><Relationship Type="http://schemas.openxmlformats.org/officeDocument/2006/relationships/slide" Target="/ppt/slides/slide4.xml" Id="R177e2caa1459423b" /><Relationship Type="http://schemas.openxmlformats.org/officeDocument/2006/relationships/slide" Target="/ppt/slides/slide5.xml" Id="R23bda26b572643c8" /><Relationship Type="http://schemas.openxmlformats.org/officeDocument/2006/relationships/slide" Target="/ppt/slides/slide6.xml" Id="R4666b1849f3847aa" /><Relationship Type="http://schemas.openxmlformats.org/officeDocument/2006/relationships/slide" Target="/ppt/slides/slide7.xml" Id="R8589946b882e4c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4fe3ad49614b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7fa3656a44f1b" /><Relationship Type="http://schemas.openxmlformats.org/officeDocument/2006/relationships/theme" Target="/ppt/slideMasters/theme/theme1.xml" Id="R48d94b5f178d4c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77fa3656a44f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f8e11a71249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dd26d901e47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8dff1f45c41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655dc3e0240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0061dbd8240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ef379c0dd47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c10cb07fd4b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 ARKITEKTUR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49 242 098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−1 169 706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7 498 927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15 923 075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VASSMYR INVEST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UPGAR INVEST AS  –  12,4 %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TRMD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MOFI HOLDING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NASH KJELD SIGURD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Grønnegata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post@atarkitektur.no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www.atarkitektur.no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