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8d3feb0ed4e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f3b6e817ce4998"/>
  </p:sldMasterIdLst>
  <p:sldIdLst>
    <p:sldId xmlns:r="http://schemas.openxmlformats.org/officeDocument/2006/relationships" id="256" r:id="Ref87883a4a444fb6"/>
    <p:sldId xmlns:r="http://schemas.openxmlformats.org/officeDocument/2006/relationships" id="257" r:id="R1e4e26bf172642fb"/>
    <p:sldId xmlns:r="http://schemas.openxmlformats.org/officeDocument/2006/relationships" id="258" r:id="R5773b08a171d4694"/>
    <p:sldId xmlns:r="http://schemas.openxmlformats.org/officeDocument/2006/relationships" id="259" r:id="Rf3607fe40fa14e5a"/>
    <p:sldId xmlns:r="http://schemas.openxmlformats.org/officeDocument/2006/relationships" id="260" r:id="Re7fca8de2f07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3b6e817ce4998" /><Relationship Type="http://schemas.openxmlformats.org/officeDocument/2006/relationships/slide" Target="/ppt/slides/slide1.xml" Id="Ref87883a4a444fb6" /><Relationship Type="http://schemas.openxmlformats.org/officeDocument/2006/relationships/slide" Target="/ppt/slides/slide2.xml" Id="R1e4e26bf172642fb" /><Relationship Type="http://schemas.openxmlformats.org/officeDocument/2006/relationships/slide" Target="/ppt/slides/slide3.xml" Id="R5773b08a171d4694" /><Relationship Type="http://schemas.openxmlformats.org/officeDocument/2006/relationships/slide" Target="/ppt/slides/slide4.xml" Id="Rf3607fe40fa14e5a" /><Relationship Type="http://schemas.openxmlformats.org/officeDocument/2006/relationships/slide" Target="/ppt/slides/slide5.xml" Id="Re7fca8de2f07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4fa90df3446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76857b7f9491e" /><Relationship Type="http://schemas.openxmlformats.org/officeDocument/2006/relationships/theme" Target="/ppt/slideMasters/theme/theme1.xml" Id="Re169846f5b87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476857b7f949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512c5680142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6fa0623514f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7301cd2d54d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56a589c1b42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fe961d17c4c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