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97e015d8b5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43306d851a402d"/>
  </p:sldMasterIdLst>
  <p:sldIdLst>
    <p:sldId xmlns:r="http://schemas.openxmlformats.org/officeDocument/2006/relationships" id="256" r:id="Rb9fa1662db0641b0"/>
    <p:sldId xmlns:r="http://schemas.openxmlformats.org/officeDocument/2006/relationships" id="257" r:id="R2d68e4eb438c46d6"/>
    <p:sldId xmlns:r="http://schemas.openxmlformats.org/officeDocument/2006/relationships" id="258" r:id="Rd404d0abf47944bc"/>
    <p:sldId xmlns:r="http://schemas.openxmlformats.org/officeDocument/2006/relationships" id="259" r:id="R73158c94bdd24e97"/>
    <p:sldId xmlns:r="http://schemas.openxmlformats.org/officeDocument/2006/relationships" id="260" r:id="R85daf48d043f4cbe"/>
    <p:sldId xmlns:r="http://schemas.openxmlformats.org/officeDocument/2006/relationships" id="261" r:id="R6ac83029441445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43306d851a402d" /><Relationship Type="http://schemas.openxmlformats.org/officeDocument/2006/relationships/slide" Target="/ppt/slides/slide1.xml" Id="Rb9fa1662db0641b0" /><Relationship Type="http://schemas.openxmlformats.org/officeDocument/2006/relationships/slide" Target="/ppt/slides/slide2.xml" Id="R2d68e4eb438c46d6" /><Relationship Type="http://schemas.openxmlformats.org/officeDocument/2006/relationships/slide" Target="/ppt/slides/slide3.xml" Id="Rd404d0abf47944bc" /><Relationship Type="http://schemas.openxmlformats.org/officeDocument/2006/relationships/slide" Target="/ppt/slides/slide4.xml" Id="R73158c94bdd24e97" /><Relationship Type="http://schemas.openxmlformats.org/officeDocument/2006/relationships/slide" Target="/ppt/slides/slide5.xml" Id="R85daf48d043f4cbe" /><Relationship Type="http://schemas.openxmlformats.org/officeDocument/2006/relationships/slide" Target="/ppt/slides/slide6.xml" Id="R6ac83029441445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82e54c50604d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4c2f5ef7b4cb3" /><Relationship Type="http://schemas.openxmlformats.org/officeDocument/2006/relationships/theme" Target="/ppt/slideMasters/theme/theme1.xml" Id="Re4fa1d9c70ab41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4c2f5ef7b4c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6099f83b04a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0e2cf1ab44a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5252619c70405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184312f324b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f8a9c66d547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9546d66164d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