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e14b53c71449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2e904612424058"/>
  </p:sldMasterIdLst>
  <p:sldIdLst>
    <p:sldId xmlns:r="http://schemas.openxmlformats.org/officeDocument/2006/relationships" id="256" r:id="Rdb35359e651c4863"/>
    <p:sldId xmlns:r="http://schemas.openxmlformats.org/officeDocument/2006/relationships" id="257" r:id="R0bea25f52bb54726"/>
    <p:sldId xmlns:r="http://schemas.openxmlformats.org/officeDocument/2006/relationships" id="258" r:id="Rb919d80d6e7f4300"/>
    <p:sldId xmlns:r="http://schemas.openxmlformats.org/officeDocument/2006/relationships" id="259" r:id="Racbab8b49530428f"/>
    <p:sldId xmlns:r="http://schemas.openxmlformats.org/officeDocument/2006/relationships" id="260" r:id="R7ca25a530c9045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2e904612424058" /><Relationship Type="http://schemas.openxmlformats.org/officeDocument/2006/relationships/slide" Target="/ppt/slides/slide1.xml" Id="Rdb35359e651c4863" /><Relationship Type="http://schemas.openxmlformats.org/officeDocument/2006/relationships/slide" Target="/ppt/slides/slide2.xml" Id="R0bea25f52bb54726" /><Relationship Type="http://schemas.openxmlformats.org/officeDocument/2006/relationships/slide" Target="/ppt/slides/slide3.xml" Id="Rb919d80d6e7f4300" /><Relationship Type="http://schemas.openxmlformats.org/officeDocument/2006/relationships/slide" Target="/ppt/slides/slide4.xml" Id="Racbab8b49530428f" /><Relationship Type="http://schemas.openxmlformats.org/officeDocument/2006/relationships/slide" Target="/ppt/slides/slide5.xml" Id="R7ca25a530c9045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71904327894c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812fab82b4a9b" /><Relationship Type="http://schemas.openxmlformats.org/officeDocument/2006/relationships/theme" Target="/ppt/slideMasters/theme/theme1.xml" Id="Ra2abcd825fc74b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0812fab82b4a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815151e824f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a5b70299b346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3d8b3a3ce49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b80b67efa4d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b6fb6308104a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EDVIND HANSEN &amp; SØN.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EDVIND HANSEN &amp; SØN.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EDVIND HANSEN &amp; SØN.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EDVIND HANSEN &amp; SØN.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EDVIND HANSEN &amp; SØN.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EDVIND HANSEN &amp; SØN.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986 641 998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EDVIND HANSEN &amp; SØN. AS</a:t>
            </a:r>
          </a:p>
        </p:txBody>
      </p:sp>
    </p:spTree>
  </p:cSld>
  <p:clrMapOvr>
    <a:masterClrMapping xmlns:a="http://schemas.openxmlformats.org/drawingml/2006/main"/>
  </p:clrMapOvr>
</p:sld>
</file>