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68d39f5248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5b63b01f814288"/>
  </p:sldMasterIdLst>
  <p:sldIdLst>
    <p:sldId xmlns:r="http://schemas.openxmlformats.org/officeDocument/2006/relationships" id="256" r:id="R3c573d8f6d3c4630"/>
    <p:sldId xmlns:r="http://schemas.openxmlformats.org/officeDocument/2006/relationships" id="257" r:id="R3b65a7c6b913488a"/>
    <p:sldId xmlns:r="http://schemas.openxmlformats.org/officeDocument/2006/relationships" id="258" r:id="Rbc26ee06a0db4dad"/>
    <p:sldId xmlns:r="http://schemas.openxmlformats.org/officeDocument/2006/relationships" id="259" r:id="R237692adddf74362"/>
    <p:sldId xmlns:r="http://schemas.openxmlformats.org/officeDocument/2006/relationships" id="260" r:id="R59386fd7e4fd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b63b01f814288" /><Relationship Type="http://schemas.openxmlformats.org/officeDocument/2006/relationships/slide" Target="/ppt/slides/slide1.xml" Id="R3c573d8f6d3c4630" /><Relationship Type="http://schemas.openxmlformats.org/officeDocument/2006/relationships/slide" Target="/ppt/slides/slide2.xml" Id="R3b65a7c6b913488a" /><Relationship Type="http://schemas.openxmlformats.org/officeDocument/2006/relationships/slide" Target="/ppt/slides/slide3.xml" Id="Rbc26ee06a0db4dad" /><Relationship Type="http://schemas.openxmlformats.org/officeDocument/2006/relationships/slide" Target="/ppt/slides/slide4.xml" Id="R237692adddf74362" /><Relationship Type="http://schemas.openxmlformats.org/officeDocument/2006/relationships/slide" Target="/ppt/slides/slide5.xml" Id="R59386fd7e4fd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fd9f3f56e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3160756c64129" /><Relationship Type="http://schemas.openxmlformats.org/officeDocument/2006/relationships/theme" Target="/ppt/slideMasters/theme/theme1.xml" Id="R050f065e487a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3160756c641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f2edccc6b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fcf0705a1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2c99f86eb43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bc36c2f97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cffb9890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