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1f8602639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702c7b0f2542ed"/>
  </p:sldMasterIdLst>
  <p:sldIdLst>
    <p:sldId xmlns:r="http://schemas.openxmlformats.org/officeDocument/2006/relationships" id="256" r:id="R4bb26f875f374c06"/>
    <p:sldId xmlns:r="http://schemas.openxmlformats.org/officeDocument/2006/relationships" id="257" r:id="Reb454182e0404d77"/>
    <p:sldId xmlns:r="http://schemas.openxmlformats.org/officeDocument/2006/relationships" id="258" r:id="R174495839961463d"/>
    <p:sldId xmlns:r="http://schemas.openxmlformats.org/officeDocument/2006/relationships" id="259" r:id="R79f8b44946e64bb8"/>
    <p:sldId xmlns:r="http://schemas.openxmlformats.org/officeDocument/2006/relationships" id="260" r:id="Ref1b9394392a47a3"/>
    <p:sldId xmlns:r="http://schemas.openxmlformats.org/officeDocument/2006/relationships" id="261" r:id="R95c8db07a80e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02c7b0f2542ed" /><Relationship Type="http://schemas.openxmlformats.org/officeDocument/2006/relationships/slide" Target="/ppt/slides/slide1.xml" Id="R4bb26f875f374c06" /><Relationship Type="http://schemas.openxmlformats.org/officeDocument/2006/relationships/slide" Target="/ppt/slides/slide2.xml" Id="Reb454182e0404d77" /><Relationship Type="http://schemas.openxmlformats.org/officeDocument/2006/relationships/slide" Target="/ppt/slides/slide3.xml" Id="R174495839961463d" /><Relationship Type="http://schemas.openxmlformats.org/officeDocument/2006/relationships/slide" Target="/ppt/slides/slide4.xml" Id="R79f8b44946e64bb8" /><Relationship Type="http://schemas.openxmlformats.org/officeDocument/2006/relationships/slide" Target="/ppt/slides/slide5.xml" Id="Ref1b9394392a47a3" /><Relationship Type="http://schemas.openxmlformats.org/officeDocument/2006/relationships/slide" Target="/ppt/slides/slide6.xml" Id="R95c8db07a80e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0fb15af91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6efc054ed4625" /><Relationship Type="http://schemas.openxmlformats.org/officeDocument/2006/relationships/theme" Target="/ppt/slideMasters/theme/theme1.xml" Id="R0ab7c3d2c78046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6efc054ed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2d1ce2c9544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6502b51d49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3e1ddf7ae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1182ed9b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810ab94d2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71de60a5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ESPEDALEN HÅNDVERK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ESPEDALEN HÅNDVERK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−253 682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894 607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986 606 785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HÅNDVERK AS</a:t>
            </a:r>
          </a:p>
        </p:txBody>
      </p:sp>
    </p:spTree>
  </p:cSld>
  <p:clrMapOvr>
    <a:masterClrMapping xmlns:a="http://schemas.openxmlformats.org/drawingml/2006/main"/>
  </p:clrMapOvr>
</p:sld>
</file>