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e17e2e76b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ca4fc13fd4d93"/>
  </p:sldMasterIdLst>
  <p:sldIdLst>
    <p:sldId xmlns:r="http://schemas.openxmlformats.org/officeDocument/2006/relationships" id="256" r:id="R36f89d8025de45e8"/>
    <p:sldId xmlns:r="http://schemas.openxmlformats.org/officeDocument/2006/relationships" id="257" r:id="R569be656cae24472"/>
    <p:sldId xmlns:r="http://schemas.openxmlformats.org/officeDocument/2006/relationships" id="258" r:id="Ree1864705642473c"/>
    <p:sldId xmlns:r="http://schemas.openxmlformats.org/officeDocument/2006/relationships" id="259" r:id="R5580d2b45cc14f0d"/>
    <p:sldId xmlns:r="http://schemas.openxmlformats.org/officeDocument/2006/relationships" id="260" r:id="R287d5b0b4bd646d0"/>
    <p:sldId xmlns:r="http://schemas.openxmlformats.org/officeDocument/2006/relationships" id="261" r:id="Rdf5c82dee9e748f9"/>
    <p:sldId xmlns:r="http://schemas.openxmlformats.org/officeDocument/2006/relationships" id="262" r:id="R0e77fbbe3528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ca4fc13fd4d93" /><Relationship Type="http://schemas.openxmlformats.org/officeDocument/2006/relationships/slide" Target="/ppt/slides/slide1.xml" Id="R36f89d8025de45e8" /><Relationship Type="http://schemas.openxmlformats.org/officeDocument/2006/relationships/slide" Target="/ppt/slides/slide2.xml" Id="R569be656cae24472" /><Relationship Type="http://schemas.openxmlformats.org/officeDocument/2006/relationships/slide" Target="/ppt/slides/slide3.xml" Id="Ree1864705642473c" /><Relationship Type="http://schemas.openxmlformats.org/officeDocument/2006/relationships/slide" Target="/ppt/slides/slide4.xml" Id="R5580d2b45cc14f0d" /><Relationship Type="http://schemas.openxmlformats.org/officeDocument/2006/relationships/slide" Target="/ppt/slides/slide5.xml" Id="R287d5b0b4bd646d0" /><Relationship Type="http://schemas.openxmlformats.org/officeDocument/2006/relationships/slide" Target="/ppt/slides/slide6.xml" Id="Rdf5c82dee9e748f9" /><Relationship Type="http://schemas.openxmlformats.org/officeDocument/2006/relationships/slide" Target="/ppt/slides/slide7.xml" Id="R0e77fbbe3528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ed2d2305d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9b5d1d26e4f9f" /><Relationship Type="http://schemas.openxmlformats.org/officeDocument/2006/relationships/theme" Target="/ppt/slideMasters/theme/theme1.xml" Id="R81d93ade37c1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9b5d1d26e4f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2ddaf68f8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8cde4f222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1c6ab9af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a510cfa2d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29532fa72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2153e07b94f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b39676371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MONTASJE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13 630 636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GUNNAR ANDRE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HANS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KAISA BJERKE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LISBETH M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hans.storeheier@online.no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