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645b4262072441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4e1f829b6c14bcb"/>
  </p:sldMasterIdLst>
  <p:sldIdLst>
    <p:sldId xmlns:r="http://schemas.openxmlformats.org/officeDocument/2006/relationships" id="256" r:id="R12b47241230646f7"/>
    <p:sldId xmlns:r="http://schemas.openxmlformats.org/officeDocument/2006/relationships" id="257" r:id="Rf67040ad48e74c17"/>
    <p:sldId xmlns:r="http://schemas.openxmlformats.org/officeDocument/2006/relationships" id="258" r:id="R5bc1c9238ad94133"/>
    <p:sldId xmlns:r="http://schemas.openxmlformats.org/officeDocument/2006/relationships" id="259" r:id="R392d67fc95f1405d"/>
    <p:sldId xmlns:r="http://schemas.openxmlformats.org/officeDocument/2006/relationships" id="260" r:id="R6fb2dd3ae3cd43b6"/>
    <p:sldId xmlns:r="http://schemas.openxmlformats.org/officeDocument/2006/relationships" id="261" r:id="Re99d914a2caa4274"/>
    <p:sldId xmlns:r="http://schemas.openxmlformats.org/officeDocument/2006/relationships" id="262" r:id="R99dc986044d44c9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4e1f829b6c14bcb" /><Relationship Type="http://schemas.openxmlformats.org/officeDocument/2006/relationships/slide" Target="/ppt/slides/slide1.xml" Id="R12b47241230646f7" /><Relationship Type="http://schemas.openxmlformats.org/officeDocument/2006/relationships/slide" Target="/ppt/slides/slide2.xml" Id="Rf67040ad48e74c17" /><Relationship Type="http://schemas.openxmlformats.org/officeDocument/2006/relationships/slide" Target="/ppt/slides/slide3.xml" Id="R5bc1c9238ad94133" /><Relationship Type="http://schemas.openxmlformats.org/officeDocument/2006/relationships/slide" Target="/ppt/slides/slide4.xml" Id="R392d67fc95f1405d" /><Relationship Type="http://schemas.openxmlformats.org/officeDocument/2006/relationships/slide" Target="/ppt/slides/slide5.xml" Id="R6fb2dd3ae3cd43b6" /><Relationship Type="http://schemas.openxmlformats.org/officeDocument/2006/relationships/slide" Target="/ppt/slides/slide6.xml" Id="Re99d914a2caa4274" /><Relationship Type="http://schemas.openxmlformats.org/officeDocument/2006/relationships/slide" Target="/ppt/slides/slide7.xml" Id="R99dc986044d44c9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2f8177533d426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db270cb9004cee" /><Relationship Type="http://schemas.openxmlformats.org/officeDocument/2006/relationships/theme" Target="/ppt/slideMasters/theme/theme1.xml" Id="R8aecc12fdbbb491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db270cb9004ce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fdcb9805254c0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d581ffaca84e9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a36a8d14ce4da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5f3077f9d64fe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bdf3e032dc42d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e54712c5b44f4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c105b2ba0544b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LILLE SPECIAL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 SPECIAL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 SPECIAL AS ble etablert [år] og holder til i Vesterøy.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 SPECIAL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 SPECIAL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 SPECIAL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3 458 020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175 359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159 452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1 152 720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1 447 785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 SPECIAL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GRETHE NORD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TORMOD BÅRD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JOHANSEN OLE-MAGNUS NORD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 SPECIAL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Sika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1684 Vesterøy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post@lillespecial.no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www.lillespecial.no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986 593 306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 SPECIAL AS</a:t>
            </a:r>
          </a:p>
        </p:txBody>
      </p:sp>
    </p:spTree>
  </p:cSld>
  <p:clrMapOvr>
    <a:masterClrMapping xmlns:a="http://schemas.openxmlformats.org/drawingml/2006/main"/>
  </p:clrMapOvr>
</p:sld>
</file>