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aa66682347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3bd78c09a4536"/>
  </p:sldMasterIdLst>
  <p:sldIdLst>
    <p:sldId xmlns:r="http://schemas.openxmlformats.org/officeDocument/2006/relationships" id="256" r:id="Ra19b97a815f14a7a"/>
    <p:sldId xmlns:r="http://schemas.openxmlformats.org/officeDocument/2006/relationships" id="257" r:id="R2633e43c46f14755"/>
    <p:sldId xmlns:r="http://schemas.openxmlformats.org/officeDocument/2006/relationships" id="258" r:id="Rc42ea3c2f1b94fec"/>
    <p:sldId xmlns:r="http://schemas.openxmlformats.org/officeDocument/2006/relationships" id="259" r:id="Rc22c07f01dfa4207"/>
    <p:sldId xmlns:r="http://schemas.openxmlformats.org/officeDocument/2006/relationships" id="260" r:id="Rdc88dbc8d4974f3f"/>
    <p:sldId xmlns:r="http://schemas.openxmlformats.org/officeDocument/2006/relationships" id="261" r:id="Rfcc0a8572da64578"/>
    <p:sldId xmlns:r="http://schemas.openxmlformats.org/officeDocument/2006/relationships" id="262" r:id="R3905d5cdb535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3bd78c09a4536" /><Relationship Type="http://schemas.openxmlformats.org/officeDocument/2006/relationships/slide" Target="/ppt/slides/slide1.xml" Id="Ra19b97a815f14a7a" /><Relationship Type="http://schemas.openxmlformats.org/officeDocument/2006/relationships/slide" Target="/ppt/slides/slide2.xml" Id="R2633e43c46f14755" /><Relationship Type="http://schemas.openxmlformats.org/officeDocument/2006/relationships/slide" Target="/ppt/slides/slide3.xml" Id="Rc42ea3c2f1b94fec" /><Relationship Type="http://schemas.openxmlformats.org/officeDocument/2006/relationships/slide" Target="/ppt/slides/slide4.xml" Id="Rc22c07f01dfa4207" /><Relationship Type="http://schemas.openxmlformats.org/officeDocument/2006/relationships/slide" Target="/ppt/slides/slide5.xml" Id="Rdc88dbc8d4974f3f" /><Relationship Type="http://schemas.openxmlformats.org/officeDocument/2006/relationships/slide" Target="/ppt/slides/slide6.xml" Id="Rfcc0a8572da64578" /><Relationship Type="http://schemas.openxmlformats.org/officeDocument/2006/relationships/slide" Target="/ppt/slides/slide7.xml" Id="R3905d5cdb535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81c3a009b48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fe55caf84458" /><Relationship Type="http://schemas.openxmlformats.org/officeDocument/2006/relationships/theme" Target="/ppt/slideMasters/theme/theme1.xml" Id="Racd97c6b4bfd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5fe55caf844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f1dd23dd4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0a65e2feb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77038813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4aba4032c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348615f5f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10847375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459ca7b2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MAAS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MAAS MANAGEMENT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ASTRID FJELL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VILLY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986 589 694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