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956a59ab1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4a91d03d794e3c"/>
  </p:sldMasterIdLst>
  <p:sldIdLst>
    <p:sldId xmlns:r="http://schemas.openxmlformats.org/officeDocument/2006/relationships" id="256" r:id="R3e6da012644d4527"/>
    <p:sldId xmlns:r="http://schemas.openxmlformats.org/officeDocument/2006/relationships" id="257" r:id="Rfea334a31fec4292"/>
    <p:sldId xmlns:r="http://schemas.openxmlformats.org/officeDocument/2006/relationships" id="258" r:id="R2d24169175fe45d3"/>
    <p:sldId xmlns:r="http://schemas.openxmlformats.org/officeDocument/2006/relationships" id="259" r:id="Rf670bdc8e9044c48"/>
    <p:sldId xmlns:r="http://schemas.openxmlformats.org/officeDocument/2006/relationships" id="260" r:id="R739c90a237c547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4a91d03d794e3c" /><Relationship Type="http://schemas.openxmlformats.org/officeDocument/2006/relationships/slide" Target="/ppt/slides/slide1.xml" Id="R3e6da012644d4527" /><Relationship Type="http://schemas.openxmlformats.org/officeDocument/2006/relationships/slide" Target="/ppt/slides/slide2.xml" Id="Rfea334a31fec4292" /><Relationship Type="http://schemas.openxmlformats.org/officeDocument/2006/relationships/slide" Target="/ppt/slides/slide3.xml" Id="R2d24169175fe45d3" /><Relationship Type="http://schemas.openxmlformats.org/officeDocument/2006/relationships/slide" Target="/ppt/slides/slide4.xml" Id="Rf670bdc8e9044c48" /><Relationship Type="http://schemas.openxmlformats.org/officeDocument/2006/relationships/slide" Target="/ppt/slides/slide5.xml" Id="R739c90a237c547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854b785ef4f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ca3402eac4916" /><Relationship Type="http://schemas.openxmlformats.org/officeDocument/2006/relationships/theme" Target="/ppt/slideMasters/theme/theme1.xml" Id="R8f3bbafa954e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ca3402eac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809ca2406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472e656b34c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8556abf00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8f850610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906d219d6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ELLE &amp; ELLE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&amp; ELLE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 &amp; ELLE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&amp; ELLE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&amp; ELLE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&amp; ELLE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986 585 680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 &amp; ELLE VEST AS</a:t>
            </a:r>
          </a:p>
        </p:txBody>
      </p:sp>
    </p:spTree>
  </p:cSld>
  <p:clrMapOvr>
    <a:masterClrMapping xmlns:a="http://schemas.openxmlformats.org/drawingml/2006/main"/>
  </p:clrMapOvr>
</p:sld>
</file>