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3ad83b3aa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136d307724038"/>
  </p:sldMasterIdLst>
  <p:sldIdLst>
    <p:sldId xmlns:r="http://schemas.openxmlformats.org/officeDocument/2006/relationships" id="256" r:id="R45b9211192254dd5"/>
    <p:sldId xmlns:r="http://schemas.openxmlformats.org/officeDocument/2006/relationships" id="257" r:id="Rfca25d0f42d34f70"/>
    <p:sldId xmlns:r="http://schemas.openxmlformats.org/officeDocument/2006/relationships" id="258" r:id="R7c690607aea34068"/>
    <p:sldId xmlns:r="http://schemas.openxmlformats.org/officeDocument/2006/relationships" id="259" r:id="R53e8c41db0504e38"/>
    <p:sldId xmlns:r="http://schemas.openxmlformats.org/officeDocument/2006/relationships" id="260" r:id="Rececd561153c4e5a"/>
    <p:sldId xmlns:r="http://schemas.openxmlformats.org/officeDocument/2006/relationships" id="261" r:id="Rab59d7c08cd24092"/>
    <p:sldId xmlns:r="http://schemas.openxmlformats.org/officeDocument/2006/relationships" id="262" r:id="Reca43e97de87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136d307724038" /><Relationship Type="http://schemas.openxmlformats.org/officeDocument/2006/relationships/slide" Target="/ppt/slides/slide1.xml" Id="R45b9211192254dd5" /><Relationship Type="http://schemas.openxmlformats.org/officeDocument/2006/relationships/slide" Target="/ppt/slides/slide2.xml" Id="Rfca25d0f42d34f70" /><Relationship Type="http://schemas.openxmlformats.org/officeDocument/2006/relationships/slide" Target="/ppt/slides/slide3.xml" Id="R7c690607aea34068" /><Relationship Type="http://schemas.openxmlformats.org/officeDocument/2006/relationships/slide" Target="/ppt/slides/slide4.xml" Id="R53e8c41db0504e38" /><Relationship Type="http://schemas.openxmlformats.org/officeDocument/2006/relationships/slide" Target="/ppt/slides/slide5.xml" Id="Rececd561153c4e5a" /><Relationship Type="http://schemas.openxmlformats.org/officeDocument/2006/relationships/slide" Target="/ppt/slides/slide6.xml" Id="Rab59d7c08cd24092" /><Relationship Type="http://schemas.openxmlformats.org/officeDocument/2006/relationships/slide" Target="/ppt/slides/slide7.xml" Id="Reca43e97de87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4b8c4941c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b5435b6d4017" /><Relationship Type="http://schemas.openxmlformats.org/officeDocument/2006/relationships/theme" Target="/ppt/slideMasters/theme/theme1.xml" Id="R4c4fb0d48b5e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8b5435b6d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8df5ed385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acc755b1e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f2c78490d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798fb52f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d3b2d13e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03c8d1763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93855ce6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79 741 353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109 756 668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TOBIR HOLDING AS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BROSVIK HOLDING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J&amp;KE SAMPORT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VATNØY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postmaster@marin-as.no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986 579 567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AS</a:t>
            </a:r>
          </a:p>
        </p:txBody>
      </p:sp>
    </p:spTree>
  </p:cSld>
  <p:clrMapOvr>
    <a:masterClrMapping xmlns:a="http://schemas.openxmlformats.org/drawingml/2006/main"/>
  </p:clrMapOvr>
</p:sld>
</file>